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n" panose="020B0604020202020204" charset="0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CUOQCZ6wIkDSjUwG7CdPvBr30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7940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5041533" y="5170439"/>
            <a:ext cx="1167961" cy="961082"/>
            <a:chOff x="7468540" y="5333728"/>
            <a:chExt cx="1167961" cy="961082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7468540" y="5333728"/>
              <a:ext cx="1167961" cy="961082"/>
              <a:chOff x="8345714" y="4934857"/>
              <a:chExt cx="1167961" cy="961082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8453650" y="5415398"/>
                <a:ext cx="820346" cy="48054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"/>
              <p:cNvSpPr/>
              <p:nvPr/>
            </p:nvSpPr>
            <p:spPr>
              <a:xfrm>
                <a:off x="8345714" y="4934857"/>
                <a:ext cx="1167961" cy="280905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"/>
              <p:cNvSpPr/>
              <p:nvPr/>
            </p:nvSpPr>
            <p:spPr>
              <a:xfrm>
                <a:off x="8610380" y="4934857"/>
                <a:ext cx="663616" cy="48054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89" name="Google Shape;89;p1"/>
            <p:cNvCxnSpPr>
              <a:stCxn id="88" idx="1"/>
            </p:cNvCxnSpPr>
            <p:nvPr/>
          </p:nvCxnSpPr>
          <p:spPr>
            <a:xfrm rot="10800000" flipH="1">
              <a:off x="7733206" y="5571299"/>
              <a:ext cx="236100" cy="27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" name="Google Shape;90;p1"/>
            <p:cNvCxnSpPr/>
            <p:nvPr/>
          </p:nvCxnSpPr>
          <p:spPr>
            <a:xfrm rot="10800000" flipH="1">
              <a:off x="7730825" y="5691614"/>
              <a:ext cx="236237" cy="280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1" name="Google Shape;91;p1"/>
          <p:cNvGrpSpPr/>
          <p:nvPr/>
        </p:nvGrpSpPr>
        <p:grpSpPr>
          <a:xfrm>
            <a:off x="6557673" y="5167632"/>
            <a:ext cx="1167961" cy="961082"/>
            <a:chOff x="7468540" y="5333728"/>
            <a:chExt cx="1167961" cy="961082"/>
          </a:xfrm>
        </p:grpSpPr>
        <p:grpSp>
          <p:nvGrpSpPr>
            <p:cNvPr id="92" name="Google Shape;92;p1"/>
            <p:cNvGrpSpPr/>
            <p:nvPr/>
          </p:nvGrpSpPr>
          <p:grpSpPr>
            <a:xfrm>
              <a:off x="7468540" y="5333728"/>
              <a:ext cx="1167961" cy="961082"/>
              <a:chOff x="8345714" y="4934857"/>
              <a:chExt cx="1167961" cy="961082"/>
            </a:xfrm>
          </p:grpSpPr>
          <p:sp>
            <p:nvSpPr>
              <p:cNvPr id="93" name="Google Shape;93;p1"/>
              <p:cNvSpPr/>
              <p:nvPr/>
            </p:nvSpPr>
            <p:spPr>
              <a:xfrm>
                <a:off x="8610812" y="5415398"/>
                <a:ext cx="820346" cy="48054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>
                <a:off x="8345714" y="4934857"/>
                <a:ext cx="1167961" cy="280905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8610380" y="4934857"/>
                <a:ext cx="663616" cy="48054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6" name="Google Shape;96;p1"/>
            <p:cNvCxnSpPr/>
            <p:nvPr/>
          </p:nvCxnSpPr>
          <p:spPr>
            <a:xfrm rot="10800000" flipH="1">
              <a:off x="8160585" y="5568383"/>
              <a:ext cx="236237" cy="280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1"/>
            <p:cNvCxnSpPr/>
            <p:nvPr/>
          </p:nvCxnSpPr>
          <p:spPr>
            <a:xfrm rot="10800000" flipH="1">
              <a:off x="8160585" y="5688806"/>
              <a:ext cx="236237" cy="280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8" name="Google Shape;98;p1"/>
          <p:cNvGrpSpPr/>
          <p:nvPr/>
        </p:nvGrpSpPr>
        <p:grpSpPr>
          <a:xfrm>
            <a:off x="207580" y="833757"/>
            <a:ext cx="4172156" cy="5503799"/>
            <a:chOff x="207580" y="833757"/>
            <a:chExt cx="4172156" cy="5503799"/>
          </a:xfrm>
        </p:grpSpPr>
        <p:grpSp>
          <p:nvGrpSpPr>
            <p:cNvPr id="99" name="Google Shape;99;p1"/>
            <p:cNvGrpSpPr/>
            <p:nvPr/>
          </p:nvGrpSpPr>
          <p:grpSpPr>
            <a:xfrm>
              <a:off x="207585" y="833757"/>
              <a:ext cx="4172151" cy="5490791"/>
              <a:chOff x="207585" y="833757"/>
              <a:chExt cx="4172151" cy="5490791"/>
            </a:xfrm>
          </p:grpSpPr>
          <p:sp>
            <p:nvSpPr>
              <p:cNvPr id="100" name="Google Shape;100;p1"/>
              <p:cNvSpPr/>
              <p:nvPr/>
            </p:nvSpPr>
            <p:spPr>
              <a:xfrm rot="-3029038">
                <a:off x="3284160" y="2481096"/>
                <a:ext cx="450000" cy="1885833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1574048" y="833757"/>
                <a:ext cx="1424536" cy="1440000"/>
              </a:xfrm>
              <a:prstGeom prst="rect">
                <a:avLst/>
              </a:prstGeom>
              <a:solidFill>
                <a:srgbClr val="FFFF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1922914" y="2276361"/>
                <a:ext cx="715670" cy="354805"/>
              </a:xfrm>
              <a:prstGeom prst="rect">
                <a:avLst/>
              </a:prstGeom>
              <a:solidFill>
                <a:srgbClr val="FFFF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1545674" y="4433982"/>
                <a:ext cx="540000" cy="1890566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2489922" y="4433982"/>
                <a:ext cx="540000" cy="1890566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rot="3016326">
                <a:off x="851578" y="2478941"/>
                <a:ext cx="450000" cy="1885833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&lt;</a:t>
                </a:r>
                <a:endParaRPr/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1394048" y="2633982"/>
                <a:ext cx="1784536" cy="1800000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" name="Google Shape;107;p1"/>
            <p:cNvGrpSpPr/>
            <p:nvPr/>
          </p:nvGrpSpPr>
          <p:grpSpPr>
            <a:xfrm>
              <a:off x="1826272" y="1417524"/>
              <a:ext cx="963060" cy="703831"/>
              <a:chOff x="1826272" y="1207664"/>
              <a:chExt cx="963060" cy="703831"/>
            </a:xfrm>
          </p:grpSpPr>
          <p:sp>
            <p:nvSpPr>
              <p:cNvPr id="108" name="Google Shape;108;p1"/>
              <p:cNvSpPr/>
              <p:nvPr/>
            </p:nvSpPr>
            <p:spPr>
              <a:xfrm>
                <a:off x="1967607" y="1356360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2458029" y="1356359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2500188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2011947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1957390" y="1376894"/>
                <a:ext cx="661004" cy="524082"/>
              </a:xfrm>
              <a:prstGeom prst="arc">
                <a:avLst>
                  <a:gd name="adj1" fmla="val 2525838"/>
                  <a:gd name="adj2" fmla="val 8256122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2384796" y="1207664"/>
                <a:ext cx="404536" cy="524082"/>
              </a:xfrm>
              <a:prstGeom prst="arc">
                <a:avLst>
                  <a:gd name="adj1" fmla="val 14184314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1826272" y="1211368"/>
                <a:ext cx="404536" cy="524082"/>
              </a:xfrm>
              <a:prstGeom prst="arc">
                <a:avLst>
                  <a:gd name="adj1" fmla="val 14448124"/>
                  <a:gd name="adj2" fmla="val 18269180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2212794" y="1593065"/>
                <a:ext cx="172002" cy="318430"/>
              </a:xfrm>
              <a:prstGeom prst="arc">
                <a:avLst>
                  <a:gd name="adj1" fmla="val 14416201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" name="Google Shape;116;p1"/>
            <p:cNvSpPr/>
            <p:nvPr/>
          </p:nvSpPr>
          <p:spPr>
            <a:xfrm rot="-3029038">
              <a:off x="3887013" y="3759791"/>
              <a:ext cx="450000" cy="322919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 rot="3011836">
              <a:off x="250655" y="3759791"/>
              <a:ext cx="450000" cy="322919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2489922" y="5983143"/>
              <a:ext cx="612680" cy="354413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472994" y="5970135"/>
              <a:ext cx="612680" cy="354413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" name="Google Shape;120;p1"/>
            <p:cNvCxnSpPr/>
            <p:nvPr/>
          </p:nvCxnSpPr>
          <p:spPr>
            <a:xfrm rot="10800000">
              <a:off x="4029060" y="3951529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" name="Google Shape;121;p1"/>
            <p:cNvCxnSpPr/>
            <p:nvPr/>
          </p:nvCxnSpPr>
          <p:spPr>
            <a:xfrm rot="10800000">
              <a:off x="4121446" y="3833494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" name="Google Shape;122;p1"/>
            <p:cNvCxnSpPr/>
            <p:nvPr/>
          </p:nvCxnSpPr>
          <p:spPr>
            <a:xfrm flipH="1">
              <a:off x="397870" y="3976168"/>
              <a:ext cx="124042" cy="10335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1"/>
            <p:cNvCxnSpPr/>
            <p:nvPr/>
          </p:nvCxnSpPr>
          <p:spPr>
            <a:xfrm flipH="1">
              <a:off x="305484" y="3872716"/>
              <a:ext cx="124042" cy="10335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4" name="Google Shape;124;p1"/>
          <p:cNvGrpSpPr/>
          <p:nvPr/>
        </p:nvGrpSpPr>
        <p:grpSpPr>
          <a:xfrm>
            <a:off x="4526868" y="1751544"/>
            <a:ext cx="3744530" cy="3109057"/>
            <a:chOff x="7640193" y="3456725"/>
            <a:chExt cx="3744530" cy="3109057"/>
          </a:xfrm>
        </p:grpSpPr>
        <p:sp>
          <p:nvSpPr>
            <p:cNvPr id="125" name="Google Shape;125;p1"/>
            <p:cNvSpPr/>
            <p:nvPr/>
          </p:nvSpPr>
          <p:spPr>
            <a:xfrm>
              <a:off x="8787909" y="3456725"/>
              <a:ext cx="337000" cy="41383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9963834" y="3456725"/>
              <a:ext cx="337000" cy="41383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8296309" y="5291101"/>
              <a:ext cx="656847" cy="33674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0164615" y="5291101"/>
              <a:ext cx="656847" cy="33674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 rot="-3029038">
              <a:off x="10420204" y="3673584"/>
              <a:ext cx="450000" cy="154606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 rot="3016326">
              <a:off x="8201432" y="3648470"/>
              <a:ext cx="450000" cy="1670632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&lt;</a:t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8661148" y="3764682"/>
              <a:ext cx="1784536" cy="280101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2" name="Google Shape;132;p1"/>
            <p:cNvCxnSpPr>
              <a:stCxn id="131" idx="0"/>
              <a:endCxn id="131" idx="2"/>
            </p:cNvCxnSpPr>
            <p:nvPr/>
          </p:nvCxnSpPr>
          <p:spPr>
            <a:xfrm>
              <a:off x="9553416" y="3764682"/>
              <a:ext cx="0" cy="2801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3" name="Google Shape;133;p1"/>
            <p:cNvSpPr/>
            <p:nvPr/>
          </p:nvSpPr>
          <p:spPr>
            <a:xfrm rot="5400000">
              <a:off x="8930397" y="5711252"/>
              <a:ext cx="434707" cy="419725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 rot="5400000">
              <a:off x="9787314" y="5711252"/>
              <a:ext cx="434707" cy="419725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 rot="10800000">
              <a:off x="9146436" y="3764977"/>
              <a:ext cx="810357" cy="65719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9588395" y="4721902"/>
              <a:ext cx="148661" cy="149901"/>
            </a:xfrm>
            <a:prstGeom prst="flowChartConnector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9588395" y="5121638"/>
              <a:ext cx="148661" cy="149901"/>
            </a:xfrm>
            <a:prstGeom prst="flowChartConnector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9588395" y="5521374"/>
              <a:ext cx="148661" cy="149901"/>
            </a:xfrm>
            <a:prstGeom prst="flowChartConnector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 rot="10800000">
              <a:off x="9880780" y="4533391"/>
              <a:ext cx="477086" cy="170982"/>
            </a:xfrm>
            <a:prstGeom prst="snip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1"/>
            <p:cNvCxnSpPr>
              <a:stCxn id="135" idx="4"/>
              <a:endCxn id="135" idx="2"/>
            </p:cNvCxnSpPr>
            <p:nvPr/>
          </p:nvCxnSpPr>
          <p:spPr>
            <a:xfrm>
              <a:off x="9146436" y="3764977"/>
              <a:ext cx="8103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41" name="Google Shape;141;p1"/>
          <p:cNvGrpSpPr/>
          <p:nvPr/>
        </p:nvGrpSpPr>
        <p:grpSpPr>
          <a:xfrm>
            <a:off x="8005083" y="759440"/>
            <a:ext cx="2131214" cy="917931"/>
            <a:chOff x="3241721" y="1724292"/>
            <a:chExt cx="2131214" cy="917931"/>
          </a:xfrm>
        </p:grpSpPr>
        <p:sp>
          <p:nvSpPr>
            <p:cNvPr id="142" name="Google Shape;142;p1"/>
            <p:cNvSpPr/>
            <p:nvPr/>
          </p:nvSpPr>
          <p:spPr>
            <a:xfrm>
              <a:off x="3241721" y="1948024"/>
              <a:ext cx="2131214" cy="28090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3" name="Google Shape;143;p1" descr="Iconos de gafas"/>
            <p:cNvPicPr preferRelativeResize="0"/>
            <p:nvPr/>
          </p:nvPicPr>
          <p:blipFill rotWithShape="1">
            <a:blip r:embed="rId3">
              <a:alphaModFix/>
            </a:blip>
            <a:srcRect t="26181" b="29509"/>
            <a:stretch/>
          </p:blipFill>
          <p:spPr>
            <a:xfrm>
              <a:off x="3531877" y="1724292"/>
              <a:ext cx="1550903" cy="9179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1"/>
          <p:cNvGrpSpPr/>
          <p:nvPr/>
        </p:nvGrpSpPr>
        <p:grpSpPr>
          <a:xfrm>
            <a:off x="5335368" y="367738"/>
            <a:ext cx="899098" cy="1005797"/>
            <a:chOff x="4986882" y="2770994"/>
            <a:chExt cx="899098" cy="1005797"/>
          </a:xfrm>
        </p:grpSpPr>
        <p:sp>
          <p:nvSpPr>
            <p:cNvPr id="145" name="Google Shape;145;p1"/>
            <p:cNvSpPr/>
            <p:nvPr/>
          </p:nvSpPr>
          <p:spPr>
            <a:xfrm rot="-3029038">
              <a:off x="4865894" y="3134005"/>
              <a:ext cx="1019944" cy="16719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 rot="-3029038">
              <a:off x="5206432" y="3104472"/>
              <a:ext cx="569825" cy="553109"/>
            </a:xfrm>
            <a:prstGeom prst="rect">
              <a:avLst/>
            </a:prstGeom>
            <a:solidFill>
              <a:srgbClr val="0070C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 rot="-3029038">
              <a:off x="5424214" y="2952733"/>
              <a:ext cx="236268" cy="244333"/>
            </a:xfrm>
            <a:prstGeom prst="rect">
              <a:avLst/>
            </a:prstGeom>
            <a:solidFill>
              <a:srgbClr val="0070C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8" name="Google Shape;148;p1"/>
            <p:cNvCxnSpPr/>
            <p:nvPr/>
          </p:nvCxnSpPr>
          <p:spPr>
            <a:xfrm rot="10800000">
              <a:off x="5479046" y="3503153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149;p1"/>
            <p:cNvCxnSpPr/>
            <p:nvPr/>
          </p:nvCxnSpPr>
          <p:spPr>
            <a:xfrm rot="10800000">
              <a:off x="5598946" y="3354847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0" name="Google Shape;150;p1"/>
          <p:cNvGrpSpPr/>
          <p:nvPr/>
        </p:nvGrpSpPr>
        <p:grpSpPr>
          <a:xfrm rot="5601881">
            <a:off x="6616461" y="425971"/>
            <a:ext cx="950975" cy="943016"/>
            <a:chOff x="4935005" y="2833775"/>
            <a:chExt cx="950975" cy="943016"/>
          </a:xfrm>
        </p:grpSpPr>
        <p:sp>
          <p:nvSpPr>
            <p:cNvPr id="151" name="Google Shape;151;p1"/>
            <p:cNvSpPr/>
            <p:nvPr/>
          </p:nvSpPr>
          <p:spPr>
            <a:xfrm rot="-3029038">
              <a:off x="4814017" y="3196786"/>
              <a:ext cx="1019944" cy="16719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 rot="-3029038">
              <a:off x="5206432" y="3104472"/>
              <a:ext cx="569825" cy="553109"/>
            </a:xfrm>
            <a:prstGeom prst="rect">
              <a:avLst/>
            </a:prstGeom>
            <a:solidFill>
              <a:srgbClr val="0070C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 rot="-3029038">
              <a:off x="5109793" y="3336581"/>
              <a:ext cx="236268" cy="244333"/>
            </a:xfrm>
            <a:prstGeom prst="rect">
              <a:avLst/>
            </a:prstGeom>
            <a:solidFill>
              <a:srgbClr val="0070C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4" name="Google Shape;154;p1"/>
            <p:cNvCxnSpPr/>
            <p:nvPr/>
          </p:nvCxnSpPr>
          <p:spPr>
            <a:xfrm rot="10800000">
              <a:off x="5479046" y="3503153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" name="Google Shape;155;p1"/>
            <p:cNvCxnSpPr/>
            <p:nvPr/>
          </p:nvCxnSpPr>
          <p:spPr>
            <a:xfrm rot="10800000">
              <a:off x="5598946" y="3354847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6" name="Google Shape;156;p1"/>
          <p:cNvGrpSpPr/>
          <p:nvPr/>
        </p:nvGrpSpPr>
        <p:grpSpPr>
          <a:xfrm>
            <a:off x="8252218" y="2822883"/>
            <a:ext cx="2016918" cy="3542637"/>
            <a:chOff x="1357734" y="2592593"/>
            <a:chExt cx="2016918" cy="3542637"/>
          </a:xfrm>
        </p:grpSpPr>
        <p:sp>
          <p:nvSpPr>
            <p:cNvPr id="157" name="Google Shape;157;p1"/>
            <p:cNvSpPr/>
            <p:nvPr/>
          </p:nvSpPr>
          <p:spPr>
            <a:xfrm>
              <a:off x="2173015" y="2746947"/>
              <a:ext cx="609600" cy="479054"/>
            </a:xfrm>
            <a:prstGeom prst="arc">
              <a:avLst>
                <a:gd name="adj1" fmla="val 17740715"/>
                <a:gd name="adj2" fmla="val 166120"/>
              </a:avLst>
            </a:prstGeom>
            <a:noFill/>
            <a:ln w="666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2025712" y="2720780"/>
              <a:ext cx="609600" cy="496823"/>
            </a:xfrm>
            <a:prstGeom prst="arc">
              <a:avLst>
                <a:gd name="adj1" fmla="val 10249781"/>
                <a:gd name="adj2" fmla="val 14775876"/>
              </a:avLst>
            </a:prstGeom>
            <a:noFill/>
            <a:ln w="666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 rot="-5400000">
              <a:off x="1300586" y="4701946"/>
              <a:ext cx="2131214" cy="280905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 rot="-4100277">
              <a:off x="1603139" y="2808406"/>
              <a:ext cx="1526108" cy="1564041"/>
            </a:xfrm>
            <a:prstGeom prst="chord">
              <a:avLst>
                <a:gd name="adj1" fmla="val 2761007"/>
                <a:gd name="adj2" fmla="val 16191643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1590742" y="3039515"/>
              <a:ext cx="1550902" cy="510052"/>
            </a:xfrm>
            <a:prstGeom prst="flowChartMagneticDisk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 rot="-5400000">
              <a:off x="2118779" y="5469575"/>
              <a:ext cx="494828" cy="836482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1603442" y="3039515"/>
              <a:ext cx="1526314" cy="165369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1811065" y="2823757"/>
              <a:ext cx="361950" cy="344739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 rot="-7637512">
              <a:off x="2590047" y="2822989"/>
              <a:ext cx="361950" cy="344739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"/>
          <p:cNvGrpSpPr/>
          <p:nvPr/>
        </p:nvGrpSpPr>
        <p:grpSpPr>
          <a:xfrm>
            <a:off x="10080557" y="1119919"/>
            <a:ext cx="1776241" cy="2887162"/>
            <a:chOff x="10085159" y="1906730"/>
            <a:chExt cx="1776241" cy="2887162"/>
          </a:xfrm>
        </p:grpSpPr>
        <p:sp>
          <p:nvSpPr>
            <p:cNvPr id="167" name="Google Shape;167;p1"/>
            <p:cNvSpPr/>
            <p:nvPr/>
          </p:nvSpPr>
          <p:spPr>
            <a:xfrm>
              <a:off x="10905207" y="3232403"/>
              <a:ext cx="150051" cy="1561489"/>
            </a:xfrm>
            <a:prstGeom prst="rect">
              <a:avLst/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8" name="Google Shape;16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085159" y="1906730"/>
              <a:ext cx="1776241" cy="1626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Google Shape;169;p1"/>
          <p:cNvGrpSpPr/>
          <p:nvPr/>
        </p:nvGrpSpPr>
        <p:grpSpPr>
          <a:xfrm>
            <a:off x="3270977" y="1336980"/>
            <a:ext cx="2131214" cy="692578"/>
            <a:chOff x="3178584" y="1886852"/>
            <a:chExt cx="2131214" cy="692578"/>
          </a:xfrm>
        </p:grpSpPr>
        <p:sp>
          <p:nvSpPr>
            <p:cNvPr id="170" name="Google Shape;170;p1"/>
            <p:cNvSpPr/>
            <p:nvPr/>
          </p:nvSpPr>
          <p:spPr>
            <a:xfrm>
              <a:off x="3178584" y="2085491"/>
              <a:ext cx="2131214" cy="28090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3654103" y="1886852"/>
              <a:ext cx="1180177" cy="692578"/>
            </a:xfrm>
            <a:prstGeom prst="snip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2" name="Google Shape;172;p1"/>
            <p:cNvCxnSpPr/>
            <p:nvPr/>
          </p:nvCxnSpPr>
          <p:spPr>
            <a:xfrm>
              <a:off x="3830534" y="2228366"/>
              <a:ext cx="827314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" name="Google Shape;173;p1"/>
            <p:cNvCxnSpPr/>
            <p:nvPr/>
          </p:nvCxnSpPr>
          <p:spPr>
            <a:xfrm>
              <a:off x="3830534" y="2425158"/>
              <a:ext cx="827314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4" name="Google Shape;174;p1"/>
          <p:cNvGrpSpPr/>
          <p:nvPr/>
        </p:nvGrpSpPr>
        <p:grpSpPr>
          <a:xfrm>
            <a:off x="10887762" y="4573697"/>
            <a:ext cx="202245" cy="828591"/>
            <a:chOff x="10887762" y="4573697"/>
            <a:chExt cx="202245" cy="828591"/>
          </a:xfrm>
        </p:grpSpPr>
        <p:sp>
          <p:nvSpPr>
            <p:cNvPr id="175" name="Google Shape;175;p1"/>
            <p:cNvSpPr/>
            <p:nvPr/>
          </p:nvSpPr>
          <p:spPr>
            <a:xfrm rot="5400000">
              <a:off x="10576248" y="4898054"/>
              <a:ext cx="828590" cy="179877"/>
            </a:xfrm>
            <a:prstGeom prst="flowChartDelay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 rot="5400000">
              <a:off x="10756148" y="5046658"/>
              <a:ext cx="467538" cy="159577"/>
            </a:xfrm>
            <a:prstGeom prst="flowChartDelay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0887762" y="4573697"/>
              <a:ext cx="202245" cy="4571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8" name="Google Shape;17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-411820" y="967073"/>
            <a:ext cx="2010656" cy="502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"/>
          <p:cNvGrpSpPr/>
          <p:nvPr/>
        </p:nvGrpSpPr>
        <p:grpSpPr>
          <a:xfrm>
            <a:off x="4194964" y="-147750"/>
            <a:ext cx="2628900" cy="1800000"/>
            <a:chOff x="3362325" y="-249858"/>
            <a:chExt cx="2628900" cy="1800000"/>
          </a:xfrm>
        </p:grpSpPr>
        <p:sp>
          <p:nvSpPr>
            <p:cNvPr id="184" name="Google Shape;184;p2"/>
            <p:cNvSpPr/>
            <p:nvPr/>
          </p:nvSpPr>
          <p:spPr>
            <a:xfrm rot="-5400000">
              <a:off x="4491197" y="-295115"/>
              <a:ext cx="371156" cy="26289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5" name="Google Shape;185;p2" descr="Casco De Ingeniero: Imágenes, fotos de stock y vectores | Shutterstock"/>
            <p:cNvPicPr preferRelativeResize="0"/>
            <p:nvPr/>
          </p:nvPicPr>
          <p:blipFill rotWithShape="1">
            <a:blip r:embed="rId3">
              <a:alphaModFix/>
            </a:blip>
            <a:srcRect b="18894"/>
            <a:stretch/>
          </p:blipFill>
          <p:spPr>
            <a:xfrm>
              <a:off x="3581511" y="-249858"/>
              <a:ext cx="2175726" cy="180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Google Shape;186;p2"/>
          <p:cNvGrpSpPr/>
          <p:nvPr/>
        </p:nvGrpSpPr>
        <p:grpSpPr>
          <a:xfrm>
            <a:off x="4463942" y="2975139"/>
            <a:ext cx="899098" cy="1005797"/>
            <a:chOff x="4986882" y="2770994"/>
            <a:chExt cx="899098" cy="1005797"/>
          </a:xfrm>
        </p:grpSpPr>
        <p:sp>
          <p:nvSpPr>
            <p:cNvPr id="187" name="Google Shape;187;p2"/>
            <p:cNvSpPr/>
            <p:nvPr/>
          </p:nvSpPr>
          <p:spPr>
            <a:xfrm rot="-3029038">
              <a:off x="4865894" y="3134005"/>
              <a:ext cx="1019944" cy="16719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 rot="-3029038">
              <a:off x="5206432" y="3104472"/>
              <a:ext cx="569825" cy="553109"/>
            </a:xfrm>
            <a:prstGeom prst="rect">
              <a:avLst/>
            </a:prstGeom>
            <a:solidFill>
              <a:srgbClr val="C55A1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 rot="-3029038">
              <a:off x="5424214" y="2952733"/>
              <a:ext cx="236268" cy="244333"/>
            </a:xfrm>
            <a:prstGeom prst="rect">
              <a:avLst/>
            </a:prstGeom>
            <a:solidFill>
              <a:srgbClr val="C55A1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0" name="Google Shape;190;p2"/>
            <p:cNvCxnSpPr/>
            <p:nvPr/>
          </p:nvCxnSpPr>
          <p:spPr>
            <a:xfrm rot="10800000">
              <a:off x="5479046" y="3503153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2"/>
            <p:cNvCxnSpPr/>
            <p:nvPr/>
          </p:nvCxnSpPr>
          <p:spPr>
            <a:xfrm rot="10800000">
              <a:off x="5598946" y="3354847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2" name="Google Shape;192;p2"/>
          <p:cNvGrpSpPr/>
          <p:nvPr/>
        </p:nvGrpSpPr>
        <p:grpSpPr>
          <a:xfrm rot="5601881">
            <a:off x="5635377" y="3008668"/>
            <a:ext cx="950975" cy="943016"/>
            <a:chOff x="4935005" y="2833775"/>
            <a:chExt cx="950975" cy="943016"/>
          </a:xfrm>
        </p:grpSpPr>
        <p:sp>
          <p:nvSpPr>
            <p:cNvPr id="193" name="Google Shape;193;p2"/>
            <p:cNvSpPr/>
            <p:nvPr/>
          </p:nvSpPr>
          <p:spPr>
            <a:xfrm rot="-3029038">
              <a:off x="4814017" y="3196786"/>
              <a:ext cx="1019944" cy="16719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 rot="-3029038">
              <a:off x="5206432" y="3104472"/>
              <a:ext cx="569825" cy="553109"/>
            </a:xfrm>
            <a:prstGeom prst="rect">
              <a:avLst/>
            </a:prstGeom>
            <a:solidFill>
              <a:srgbClr val="C55A1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 rot="-3029038">
              <a:off x="5109793" y="3336581"/>
              <a:ext cx="236268" cy="244333"/>
            </a:xfrm>
            <a:prstGeom prst="rect">
              <a:avLst/>
            </a:prstGeom>
            <a:solidFill>
              <a:srgbClr val="C55A1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6" name="Google Shape;196;p2"/>
            <p:cNvCxnSpPr/>
            <p:nvPr/>
          </p:nvCxnSpPr>
          <p:spPr>
            <a:xfrm rot="10800000">
              <a:off x="5479046" y="3503153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Google Shape;197;p2"/>
            <p:cNvCxnSpPr/>
            <p:nvPr/>
          </p:nvCxnSpPr>
          <p:spPr>
            <a:xfrm rot="10800000">
              <a:off x="5598946" y="3354847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8" name="Google Shape;198;p2"/>
          <p:cNvGrpSpPr/>
          <p:nvPr/>
        </p:nvGrpSpPr>
        <p:grpSpPr>
          <a:xfrm>
            <a:off x="7468540" y="5333728"/>
            <a:ext cx="1167961" cy="961082"/>
            <a:chOff x="7468540" y="5333728"/>
            <a:chExt cx="1167961" cy="961082"/>
          </a:xfrm>
        </p:grpSpPr>
        <p:grpSp>
          <p:nvGrpSpPr>
            <p:cNvPr id="199" name="Google Shape;199;p2"/>
            <p:cNvGrpSpPr/>
            <p:nvPr/>
          </p:nvGrpSpPr>
          <p:grpSpPr>
            <a:xfrm>
              <a:off x="7468540" y="5333728"/>
              <a:ext cx="1167961" cy="961082"/>
              <a:chOff x="7468540" y="5333728"/>
              <a:chExt cx="1167961" cy="961082"/>
            </a:xfrm>
          </p:grpSpPr>
          <p:grpSp>
            <p:nvGrpSpPr>
              <p:cNvPr id="200" name="Google Shape;200;p2"/>
              <p:cNvGrpSpPr/>
              <p:nvPr/>
            </p:nvGrpSpPr>
            <p:grpSpPr>
              <a:xfrm>
                <a:off x="7468540" y="5333728"/>
                <a:ext cx="1167961" cy="961082"/>
                <a:chOff x="8345714" y="4934857"/>
                <a:chExt cx="1167961" cy="961082"/>
              </a:xfrm>
            </p:grpSpPr>
            <p:sp>
              <p:nvSpPr>
                <p:cNvPr id="201" name="Google Shape;201;p2"/>
                <p:cNvSpPr/>
                <p:nvPr/>
              </p:nvSpPr>
              <p:spPr>
                <a:xfrm>
                  <a:off x="8453650" y="5415398"/>
                  <a:ext cx="820346" cy="480541"/>
                </a:xfrm>
                <a:prstGeom prst="rect">
                  <a:avLst/>
                </a:prstGeom>
                <a:solidFill>
                  <a:srgbClr val="C55A1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8345714" y="4934857"/>
                  <a:ext cx="1167961" cy="28090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8610380" y="4934857"/>
                  <a:ext cx="663616" cy="480541"/>
                </a:xfrm>
                <a:prstGeom prst="rect">
                  <a:avLst/>
                </a:prstGeom>
                <a:solidFill>
                  <a:srgbClr val="833C0B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04" name="Google Shape;204;p2"/>
              <p:cNvCxnSpPr>
                <a:stCxn id="203" idx="1"/>
              </p:cNvCxnSpPr>
              <p:nvPr/>
            </p:nvCxnSpPr>
            <p:spPr>
              <a:xfrm rot="10800000" flipH="1">
                <a:off x="7733206" y="5571299"/>
                <a:ext cx="236100" cy="27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2"/>
              <p:cNvCxnSpPr/>
              <p:nvPr/>
            </p:nvCxnSpPr>
            <p:spPr>
              <a:xfrm rot="10800000" flipH="1">
                <a:off x="7730825" y="5691614"/>
                <a:ext cx="236237" cy="28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06" name="Google Shape;206;p2"/>
            <p:cNvCxnSpPr>
              <a:stCxn id="201" idx="1"/>
            </p:cNvCxnSpPr>
            <p:nvPr/>
          </p:nvCxnSpPr>
          <p:spPr>
            <a:xfrm rot="10800000" flipH="1">
              <a:off x="7576476" y="5811540"/>
              <a:ext cx="154200" cy="243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07" name="Google Shape;207;p2"/>
          <p:cNvGrpSpPr/>
          <p:nvPr/>
        </p:nvGrpSpPr>
        <p:grpSpPr>
          <a:xfrm>
            <a:off x="8984680" y="5330921"/>
            <a:ext cx="1167961" cy="961082"/>
            <a:chOff x="9320437" y="5435732"/>
            <a:chExt cx="1167961" cy="961082"/>
          </a:xfrm>
        </p:grpSpPr>
        <p:grpSp>
          <p:nvGrpSpPr>
            <p:cNvPr id="208" name="Google Shape;208;p2"/>
            <p:cNvGrpSpPr/>
            <p:nvPr/>
          </p:nvGrpSpPr>
          <p:grpSpPr>
            <a:xfrm>
              <a:off x="9320437" y="5435732"/>
              <a:ext cx="1167961" cy="961082"/>
              <a:chOff x="7468540" y="5333728"/>
              <a:chExt cx="1167961" cy="961082"/>
            </a:xfrm>
          </p:grpSpPr>
          <p:grpSp>
            <p:nvGrpSpPr>
              <p:cNvPr id="209" name="Google Shape;209;p2"/>
              <p:cNvGrpSpPr/>
              <p:nvPr/>
            </p:nvGrpSpPr>
            <p:grpSpPr>
              <a:xfrm>
                <a:off x="7468540" y="5333728"/>
                <a:ext cx="1167961" cy="961082"/>
                <a:chOff x="8345714" y="4934857"/>
                <a:chExt cx="1167961" cy="961082"/>
              </a:xfrm>
            </p:grpSpPr>
            <p:sp>
              <p:nvSpPr>
                <p:cNvPr id="210" name="Google Shape;210;p2"/>
                <p:cNvSpPr/>
                <p:nvPr/>
              </p:nvSpPr>
              <p:spPr>
                <a:xfrm>
                  <a:off x="8610812" y="5415398"/>
                  <a:ext cx="820346" cy="480541"/>
                </a:xfrm>
                <a:prstGeom prst="rect">
                  <a:avLst/>
                </a:prstGeom>
                <a:solidFill>
                  <a:srgbClr val="C55A1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8345714" y="4934857"/>
                  <a:ext cx="1167961" cy="28090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8610380" y="4934857"/>
                  <a:ext cx="663616" cy="480541"/>
                </a:xfrm>
                <a:prstGeom prst="rect">
                  <a:avLst/>
                </a:prstGeom>
                <a:solidFill>
                  <a:srgbClr val="833C0B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13" name="Google Shape;213;p2"/>
              <p:cNvCxnSpPr/>
              <p:nvPr/>
            </p:nvCxnSpPr>
            <p:spPr>
              <a:xfrm rot="10800000" flipH="1">
                <a:off x="8160585" y="5568383"/>
                <a:ext cx="236237" cy="28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" name="Google Shape;214;p2"/>
              <p:cNvCxnSpPr/>
              <p:nvPr/>
            </p:nvCxnSpPr>
            <p:spPr>
              <a:xfrm rot="10800000" flipH="1">
                <a:off x="8160585" y="5688806"/>
                <a:ext cx="236237" cy="28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15" name="Google Shape;215;p2"/>
            <p:cNvCxnSpPr>
              <a:endCxn id="210" idx="3"/>
            </p:cNvCxnSpPr>
            <p:nvPr/>
          </p:nvCxnSpPr>
          <p:spPr>
            <a:xfrm>
              <a:off x="10248681" y="5916244"/>
              <a:ext cx="157200" cy="240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16" name="Google Shape;216;p2"/>
          <p:cNvGrpSpPr/>
          <p:nvPr/>
        </p:nvGrpSpPr>
        <p:grpSpPr>
          <a:xfrm>
            <a:off x="7468540" y="549739"/>
            <a:ext cx="2602814" cy="2008036"/>
            <a:chOff x="5506105" y="1165721"/>
            <a:chExt cx="2602814" cy="2008036"/>
          </a:xfrm>
        </p:grpSpPr>
        <p:sp>
          <p:nvSpPr>
            <p:cNvPr id="217" name="Google Shape;217;p2"/>
            <p:cNvSpPr/>
            <p:nvPr/>
          </p:nvSpPr>
          <p:spPr>
            <a:xfrm rot="5400000">
              <a:off x="5909280" y="1171021"/>
              <a:ext cx="365405" cy="35480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 rot="5400000">
              <a:off x="7339011" y="1171021"/>
              <a:ext cx="365405" cy="35480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506105" y="2501450"/>
              <a:ext cx="2602814" cy="35480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915244" y="1373757"/>
              <a:ext cx="1784536" cy="1800000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915248" y="2235198"/>
              <a:ext cx="1784528" cy="1256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915248" y="2616032"/>
              <a:ext cx="1784528" cy="1256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3" name="Google Shape;223;p2"/>
            <p:cNvCxnSpPr/>
            <p:nvPr/>
          </p:nvCxnSpPr>
          <p:spPr>
            <a:xfrm>
              <a:off x="6807512" y="1373757"/>
              <a:ext cx="0" cy="1800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4" name="Google Shape;224;p2"/>
          <p:cNvGrpSpPr/>
          <p:nvPr/>
        </p:nvGrpSpPr>
        <p:grpSpPr>
          <a:xfrm>
            <a:off x="207580" y="833757"/>
            <a:ext cx="4172156" cy="5503799"/>
            <a:chOff x="207580" y="833757"/>
            <a:chExt cx="4172156" cy="5503799"/>
          </a:xfrm>
        </p:grpSpPr>
        <p:grpSp>
          <p:nvGrpSpPr>
            <p:cNvPr id="225" name="Google Shape;225;p2"/>
            <p:cNvGrpSpPr/>
            <p:nvPr/>
          </p:nvGrpSpPr>
          <p:grpSpPr>
            <a:xfrm>
              <a:off x="207585" y="833757"/>
              <a:ext cx="4172151" cy="5490791"/>
              <a:chOff x="207585" y="833757"/>
              <a:chExt cx="4172151" cy="5490791"/>
            </a:xfrm>
          </p:grpSpPr>
          <p:sp>
            <p:nvSpPr>
              <p:cNvPr id="226" name="Google Shape;226;p2"/>
              <p:cNvSpPr/>
              <p:nvPr/>
            </p:nvSpPr>
            <p:spPr>
              <a:xfrm rot="-3029038">
                <a:off x="3284160" y="2481096"/>
                <a:ext cx="450000" cy="1885833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574048" y="833757"/>
                <a:ext cx="1424536" cy="1440000"/>
              </a:xfrm>
              <a:prstGeom prst="rect">
                <a:avLst/>
              </a:prstGeom>
              <a:solidFill>
                <a:srgbClr val="FFFF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922914" y="2276361"/>
                <a:ext cx="715670" cy="354805"/>
              </a:xfrm>
              <a:prstGeom prst="rect">
                <a:avLst/>
              </a:prstGeom>
              <a:solidFill>
                <a:srgbClr val="FFFF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545674" y="4433982"/>
                <a:ext cx="540000" cy="1890566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2489922" y="4433982"/>
                <a:ext cx="540000" cy="1890566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 rot="3016326">
                <a:off x="851578" y="2478941"/>
                <a:ext cx="450000" cy="1885833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&lt;</a:t>
                </a: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1394048" y="2633982"/>
                <a:ext cx="1784536" cy="1800000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" name="Google Shape;233;p2"/>
            <p:cNvGrpSpPr/>
            <p:nvPr/>
          </p:nvGrpSpPr>
          <p:grpSpPr>
            <a:xfrm>
              <a:off x="1826272" y="1417524"/>
              <a:ext cx="963060" cy="703831"/>
              <a:chOff x="1826272" y="1207664"/>
              <a:chExt cx="963060" cy="703831"/>
            </a:xfrm>
          </p:grpSpPr>
          <p:sp>
            <p:nvSpPr>
              <p:cNvPr id="234" name="Google Shape;234;p2"/>
              <p:cNvSpPr/>
              <p:nvPr/>
            </p:nvSpPr>
            <p:spPr>
              <a:xfrm>
                <a:off x="1967607" y="1356360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2458029" y="1356359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500188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011947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1957390" y="1376894"/>
                <a:ext cx="661004" cy="524082"/>
              </a:xfrm>
              <a:prstGeom prst="arc">
                <a:avLst>
                  <a:gd name="adj1" fmla="val 2525838"/>
                  <a:gd name="adj2" fmla="val 8256122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384796" y="1207664"/>
                <a:ext cx="404536" cy="524082"/>
              </a:xfrm>
              <a:prstGeom prst="arc">
                <a:avLst>
                  <a:gd name="adj1" fmla="val 14184314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1826272" y="1211368"/>
                <a:ext cx="404536" cy="524082"/>
              </a:xfrm>
              <a:prstGeom prst="arc">
                <a:avLst>
                  <a:gd name="adj1" fmla="val 14448124"/>
                  <a:gd name="adj2" fmla="val 18269180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212794" y="1593065"/>
                <a:ext cx="172002" cy="318430"/>
              </a:xfrm>
              <a:prstGeom prst="arc">
                <a:avLst>
                  <a:gd name="adj1" fmla="val 14416201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2" name="Google Shape;242;p2"/>
            <p:cNvSpPr/>
            <p:nvPr/>
          </p:nvSpPr>
          <p:spPr>
            <a:xfrm rot="-3029038">
              <a:off x="3887013" y="3759791"/>
              <a:ext cx="450000" cy="322919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 rot="3011836">
              <a:off x="250655" y="3759791"/>
              <a:ext cx="450000" cy="322919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89922" y="5983143"/>
              <a:ext cx="612680" cy="354413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472994" y="5970135"/>
              <a:ext cx="612680" cy="354413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6" name="Google Shape;246;p2"/>
            <p:cNvCxnSpPr/>
            <p:nvPr/>
          </p:nvCxnSpPr>
          <p:spPr>
            <a:xfrm rot="10800000">
              <a:off x="4029060" y="3951529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" name="Google Shape;247;p2"/>
            <p:cNvCxnSpPr/>
            <p:nvPr/>
          </p:nvCxnSpPr>
          <p:spPr>
            <a:xfrm rot="10800000">
              <a:off x="4121446" y="3833494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" name="Google Shape;248;p2"/>
            <p:cNvCxnSpPr/>
            <p:nvPr/>
          </p:nvCxnSpPr>
          <p:spPr>
            <a:xfrm flipH="1">
              <a:off x="397870" y="3976168"/>
              <a:ext cx="124042" cy="10335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" name="Google Shape;249;p2"/>
            <p:cNvCxnSpPr/>
            <p:nvPr/>
          </p:nvCxnSpPr>
          <p:spPr>
            <a:xfrm flipH="1">
              <a:off x="305484" y="3872716"/>
              <a:ext cx="124042" cy="10335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0" name="Google Shape;250;p2"/>
          <p:cNvGrpSpPr/>
          <p:nvPr/>
        </p:nvGrpSpPr>
        <p:grpSpPr>
          <a:xfrm>
            <a:off x="4328274" y="1744859"/>
            <a:ext cx="2131214" cy="917931"/>
            <a:chOff x="3241721" y="1724292"/>
            <a:chExt cx="2131214" cy="917931"/>
          </a:xfrm>
        </p:grpSpPr>
        <p:sp>
          <p:nvSpPr>
            <p:cNvPr id="251" name="Google Shape;251;p2"/>
            <p:cNvSpPr/>
            <p:nvPr/>
          </p:nvSpPr>
          <p:spPr>
            <a:xfrm>
              <a:off x="3241721" y="1948024"/>
              <a:ext cx="2131214" cy="28090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2" name="Google Shape;252;p2" descr="Iconos de gafas"/>
            <p:cNvPicPr preferRelativeResize="0"/>
            <p:nvPr/>
          </p:nvPicPr>
          <p:blipFill rotWithShape="1">
            <a:blip r:embed="rId4">
              <a:alphaModFix/>
            </a:blip>
            <a:srcRect t="26181" b="29509"/>
            <a:stretch/>
          </p:blipFill>
          <p:spPr>
            <a:xfrm>
              <a:off x="3531877" y="1724292"/>
              <a:ext cx="1550903" cy="9179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3" name="Google Shape;253;p2"/>
          <p:cNvGrpSpPr/>
          <p:nvPr/>
        </p:nvGrpSpPr>
        <p:grpSpPr>
          <a:xfrm>
            <a:off x="4627003" y="4462160"/>
            <a:ext cx="2565600" cy="1737522"/>
            <a:chOff x="3697846" y="536236"/>
            <a:chExt cx="2565600" cy="1737522"/>
          </a:xfrm>
        </p:grpSpPr>
        <p:grpSp>
          <p:nvGrpSpPr>
            <p:cNvPr id="254" name="Google Shape;254;p2"/>
            <p:cNvGrpSpPr/>
            <p:nvPr/>
          </p:nvGrpSpPr>
          <p:grpSpPr>
            <a:xfrm>
              <a:off x="3697846" y="867969"/>
              <a:ext cx="2565600" cy="1405789"/>
              <a:chOff x="3595839" y="597183"/>
              <a:chExt cx="2565600" cy="1405789"/>
            </a:xfrm>
          </p:grpSpPr>
          <p:sp>
            <p:nvSpPr>
              <p:cNvPr id="255" name="Google Shape;255;p2"/>
              <p:cNvSpPr/>
              <p:nvPr/>
            </p:nvSpPr>
            <p:spPr>
              <a:xfrm>
                <a:off x="5504592" y="1463031"/>
                <a:ext cx="656847" cy="33674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595839" y="1463031"/>
                <a:ext cx="656847" cy="33674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 rot="-5400000">
                <a:off x="3784650" y="1407886"/>
                <a:ext cx="754743" cy="435428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3F3F3F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 rot="5400000">
                <a:off x="5178020" y="1407886"/>
                <a:ext cx="754743" cy="435428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3F3F3F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4089450" y="597183"/>
                <a:ext cx="580571" cy="1016000"/>
              </a:xfrm>
              <a:prstGeom prst="halfFrame">
                <a:avLst>
                  <a:gd name="adj1" fmla="val 33333"/>
                  <a:gd name="adj2" fmla="val 28333"/>
                </a:avLst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 flipH="1">
                <a:off x="5047392" y="597183"/>
                <a:ext cx="587828" cy="1016000"/>
              </a:xfrm>
              <a:prstGeom prst="halfFrame">
                <a:avLst>
                  <a:gd name="adj1" fmla="val 33333"/>
                  <a:gd name="adj2" fmla="val 28333"/>
                </a:avLst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4089450" y="597183"/>
                <a:ext cx="1424536" cy="236574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2" name="Google Shape;262;p2"/>
            <p:cNvSpPr/>
            <p:nvPr/>
          </p:nvSpPr>
          <p:spPr>
            <a:xfrm>
              <a:off x="4728486" y="536236"/>
              <a:ext cx="420913" cy="413832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3" name="Google Shape;263;p2" descr="Dibujo De Estudio Restricto De La Raya De La Calle De La Barrera  Ilustración del Vector - Ilustración de estudio, raya: 81301091"/>
          <p:cNvPicPr preferRelativeResize="0"/>
          <p:nvPr/>
        </p:nvPicPr>
        <p:blipFill rotWithShape="1">
          <a:blip r:embed="rId5">
            <a:alphaModFix/>
          </a:blip>
          <a:srcRect l="15461" t="26315" r="15435" b="13085"/>
          <a:stretch/>
        </p:blipFill>
        <p:spPr>
          <a:xfrm>
            <a:off x="7806373" y="3067275"/>
            <a:ext cx="2052637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2"/>
          <p:cNvGrpSpPr/>
          <p:nvPr/>
        </p:nvGrpSpPr>
        <p:grpSpPr>
          <a:xfrm>
            <a:off x="10391180" y="474196"/>
            <a:ext cx="1675817" cy="2917464"/>
            <a:chOff x="10139491" y="1876428"/>
            <a:chExt cx="1675817" cy="2917464"/>
          </a:xfrm>
        </p:grpSpPr>
        <p:sp>
          <p:nvSpPr>
            <p:cNvPr id="265" name="Google Shape;265;p2"/>
            <p:cNvSpPr/>
            <p:nvPr/>
          </p:nvSpPr>
          <p:spPr>
            <a:xfrm>
              <a:off x="10905207" y="3232403"/>
              <a:ext cx="150051" cy="1561489"/>
            </a:xfrm>
            <a:prstGeom prst="rect">
              <a:avLst/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6" name="Google Shape;266;p2" descr="https://encrypted-tbn0.gstatic.com/images?q=tbn:ANd9GcQNGEQxz0YvmUCtLDWsSA68-Swye9Wf00oU2JO9SNrOduE5BN9XH5KzY-mHgKU&amp;usqp=CAc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39491" y="1876428"/>
              <a:ext cx="1675817" cy="16758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7" name="Google Shape;267;p2" descr="Ilustración de vector de cono de tráfico | Vector Premium"/>
          <p:cNvPicPr preferRelativeResize="0"/>
          <p:nvPr/>
        </p:nvPicPr>
        <p:blipFill rotWithShape="1">
          <a:blip r:embed="rId7">
            <a:alphaModFix/>
          </a:blip>
          <a:srcRect l="20736" t="13264" r="20116" b="13673"/>
          <a:stretch/>
        </p:blipFill>
        <p:spPr>
          <a:xfrm>
            <a:off x="10415793" y="4433982"/>
            <a:ext cx="1588959" cy="196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-620617" y="1074505"/>
            <a:ext cx="2435969" cy="83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3"/>
          <p:cNvGrpSpPr/>
          <p:nvPr/>
        </p:nvGrpSpPr>
        <p:grpSpPr>
          <a:xfrm>
            <a:off x="10125695" y="1983725"/>
            <a:ext cx="1690261" cy="2810167"/>
            <a:chOff x="10125695" y="1983725"/>
            <a:chExt cx="1690261" cy="2810167"/>
          </a:xfrm>
        </p:grpSpPr>
        <p:sp>
          <p:nvSpPr>
            <p:cNvPr id="274" name="Google Shape;274;p3"/>
            <p:cNvSpPr/>
            <p:nvPr/>
          </p:nvSpPr>
          <p:spPr>
            <a:xfrm>
              <a:off x="10905207" y="3232403"/>
              <a:ext cx="150051" cy="1561489"/>
            </a:xfrm>
            <a:prstGeom prst="rect">
              <a:avLst/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5" name="Google Shape;275;p3" descr="SEÑAL HOMOLOGADA DE PELIGRO MATERIALES INFLAMABLES - AMBAR ITC"/>
            <p:cNvPicPr preferRelativeResize="0"/>
            <p:nvPr/>
          </p:nvPicPr>
          <p:blipFill rotWithShape="1">
            <a:blip r:embed="rId3">
              <a:alphaModFix/>
            </a:blip>
            <a:srcRect l="15725" t="3808" r="15757" b="35346"/>
            <a:stretch/>
          </p:blipFill>
          <p:spPr>
            <a:xfrm>
              <a:off x="10125695" y="1983725"/>
              <a:ext cx="1690261" cy="15009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3"/>
          <p:cNvGrpSpPr/>
          <p:nvPr/>
        </p:nvGrpSpPr>
        <p:grpSpPr>
          <a:xfrm>
            <a:off x="4463942" y="2975139"/>
            <a:ext cx="899098" cy="1005797"/>
            <a:chOff x="4986882" y="2770994"/>
            <a:chExt cx="899098" cy="1005797"/>
          </a:xfrm>
        </p:grpSpPr>
        <p:sp>
          <p:nvSpPr>
            <p:cNvPr id="277" name="Google Shape;277;p3"/>
            <p:cNvSpPr/>
            <p:nvPr/>
          </p:nvSpPr>
          <p:spPr>
            <a:xfrm rot="-3029038">
              <a:off x="4865894" y="3134005"/>
              <a:ext cx="1019944" cy="16719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 rot="-3029038">
              <a:off x="5206432" y="3104472"/>
              <a:ext cx="569825" cy="553109"/>
            </a:xfrm>
            <a:prstGeom prst="rect">
              <a:avLst/>
            </a:prstGeom>
            <a:solidFill>
              <a:srgbClr val="C55A1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 rot="-3029038">
              <a:off x="5424214" y="2952733"/>
              <a:ext cx="236268" cy="244333"/>
            </a:xfrm>
            <a:prstGeom prst="rect">
              <a:avLst/>
            </a:prstGeom>
            <a:solidFill>
              <a:srgbClr val="C55A1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0" name="Google Shape;280;p3"/>
            <p:cNvCxnSpPr/>
            <p:nvPr/>
          </p:nvCxnSpPr>
          <p:spPr>
            <a:xfrm rot="10800000">
              <a:off x="5479046" y="3503153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" name="Google Shape;281;p3"/>
            <p:cNvCxnSpPr/>
            <p:nvPr/>
          </p:nvCxnSpPr>
          <p:spPr>
            <a:xfrm rot="10800000">
              <a:off x="5598946" y="3354847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" name="Google Shape;282;p3"/>
          <p:cNvGrpSpPr/>
          <p:nvPr/>
        </p:nvGrpSpPr>
        <p:grpSpPr>
          <a:xfrm rot="5601881">
            <a:off x="5635377" y="3008668"/>
            <a:ext cx="950975" cy="943016"/>
            <a:chOff x="4935005" y="2833775"/>
            <a:chExt cx="950975" cy="943016"/>
          </a:xfrm>
        </p:grpSpPr>
        <p:sp>
          <p:nvSpPr>
            <p:cNvPr id="283" name="Google Shape;283;p3"/>
            <p:cNvSpPr/>
            <p:nvPr/>
          </p:nvSpPr>
          <p:spPr>
            <a:xfrm rot="-3029038">
              <a:off x="4814017" y="3196786"/>
              <a:ext cx="1019944" cy="16719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 rot="-3029038">
              <a:off x="5206432" y="3104472"/>
              <a:ext cx="569825" cy="553109"/>
            </a:xfrm>
            <a:prstGeom prst="rect">
              <a:avLst/>
            </a:prstGeom>
            <a:solidFill>
              <a:srgbClr val="C55A1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 rot="-3029038">
              <a:off x="5109793" y="3336581"/>
              <a:ext cx="236268" cy="244333"/>
            </a:xfrm>
            <a:prstGeom prst="rect">
              <a:avLst/>
            </a:prstGeom>
            <a:solidFill>
              <a:srgbClr val="C55A1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6" name="Google Shape;286;p3"/>
            <p:cNvCxnSpPr/>
            <p:nvPr/>
          </p:nvCxnSpPr>
          <p:spPr>
            <a:xfrm rot="10800000">
              <a:off x="5479046" y="3503153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" name="Google Shape;287;p3"/>
            <p:cNvCxnSpPr/>
            <p:nvPr/>
          </p:nvCxnSpPr>
          <p:spPr>
            <a:xfrm rot="10800000">
              <a:off x="5598946" y="3354847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8" name="Google Shape;288;p3"/>
          <p:cNvGrpSpPr/>
          <p:nvPr/>
        </p:nvGrpSpPr>
        <p:grpSpPr>
          <a:xfrm>
            <a:off x="4287350" y="5096837"/>
            <a:ext cx="1167961" cy="961082"/>
            <a:chOff x="7468540" y="5333728"/>
            <a:chExt cx="1167961" cy="961082"/>
          </a:xfrm>
        </p:grpSpPr>
        <p:grpSp>
          <p:nvGrpSpPr>
            <p:cNvPr id="289" name="Google Shape;289;p3"/>
            <p:cNvGrpSpPr/>
            <p:nvPr/>
          </p:nvGrpSpPr>
          <p:grpSpPr>
            <a:xfrm>
              <a:off x="7468540" y="5333728"/>
              <a:ext cx="1167961" cy="961082"/>
              <a:chOff x="7468540" y="5333728"/>
              <a:chExt cx="1167961" cy="961082"/>
            </a:xfrm>
          </p:grpSpPr>
          <p:grpSp>
            <p:nvGrpSpPr>
              <p:cNvPr id="290" name="Google Shape;290;p3"/>
              <p:cNvGrpSpPr/>
              <p:nvPr/>
            </p:nvGrpSpPr>
            <p:grpSpPr>
              <a:xfrm>
                <a:off x="7468540" y="5333728"/>
                <a:ext cx="1167961" cy="961082"/>
                <a:chOff x="8345714" y="4934857"/>
                <a:chExt cx="1167961" cy="961082"/>
              </a:xfrm>
            </p:grpSpPr>
            <p:sp>
              <p:nvSpPr>
                <p:cNvPr id="291" name="Google Shape;291;p3"/>
                <p:cNvSpPr/>
                <p:nvPr/>
              </p:nvSpPr>
              <p:spPr>
                <a:xfrm>
                  <a:off x="8453650" y="5415398"/>
                  <a:ext cx="820346" cy="480541"/>
                </a:xfrm>
                <a:prstGeom prst="rect">
                  <a:avLst/>
                </a:prstGeom>
                <a:solidFill>
                  <a:srgbClr val="C55A1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3"/>
                <p:cNvSpPr/>
                <p:nvPr/>
              </p:nvSpPr>
              <p:spPr>
                <a:xfrm>
                  <a:off x="8345714" y="4934857"/>
                  <a:ext cx="1167961" cy="28090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3"/>
                <p:cNvSpPr/>
                <p:nvPr/>
              </p:nvSpPr>
              <p:spPr>
                <a:xfrm>
                  <a:off x="8610380" y="4934857"/>
                  <a:ext cx="663616" cy="480541"/>
                </a:xfrm>
                <a:prstGeom prst="rect">
                  <a:avLst/>
                </a:prstGeom>
                <a:solidFill>
                  <a:srgbClr val="833C0B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94" name="Google Shape;294;p3"/>
              <p:cNvCxnSpPr>
                <a:stCxn id="293" idx="1"/>
              </p:cNvCxnSpPr>
              <p:nvPr/>
            </p:nvCxnSpPr>
            <p:spPr>
              <a:xfrm rot="10800000" flipH="1">
                <a:off x="7733206" y="5571299"/>
                <a:ext cx="236100" cy="27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 flipH="1">
                <a:off x="7730825" y="5691614"/>
                <a:ext cx="236237" cy="28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96" name="Google Shape;296;p3"/>
            <p:cNvCxnSpPr>
              <a:stCxn id="291" idx="1"/>
            </p:cNvCxnSpPr>
            <p:nvPr/>
          </p:nvCxnSpPr>
          <p:spPr>
            <a:xfrm rot="10800000" flipH="1">
              <a:off x="7576476" y="5811540"/>
              <a:ext cx="154200" cy="243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7" name="Google Shape;297;p3"/>
          <p:cNvGrpSpPr/>
          <p:nvPr/>
        </p:nvGrpSpPr>
        <p:grpSpPr>
          <a:xfrm>
            <a:off x="5803490" y="5094030"/>
            <a:ext cx="1167961" cy="961082"/>
            <a:chOff x="9320437" y="5435732"/>
            <a:chExt cx="1167961" cy="961082"/>
          </a:xfrm>
        </p:grpSpPr>
        <p:grpSp>
          <p:nvGrpSpPr>
            <p:cNvPr id="298" name="Google Shape;298;p3"/>
            <p:cNvGrpSpPr/>
            <p:nvPr/>
          </p:nvGrpSpPr>
          <p:grpSpPr>
            <a:xfrm>
              <a:off x="9320437" y="5435732"/>
              <a:ext cx="1167961" cy="961082"/>
              <a:chOff x="7468540" y="5333728"/>
              <a:chExt cx="1167961" cy="961082"/>
            </a:xfrm>
          </p:grpSpPr>
          <p:grpSp>
            <p:nvGrpSpPr>
              <p:cNvPr id="299" name="Google Shape;299;p3"/>
              <p:cNvGrpSpPr/>
              <p:nvPr/>
            </p:nvGrpSpPr>
            <p:grpSpPr>
              <a:xfrm>
                <a:off x="7468540" y="5333728"/>
                <a:ext cx="1167961" cy="961082"/>
                <a:chOff x="8345714" y="4934857"/>
                <a:chExt cx="1167961" cy="961082"/>
              </a:xfrm>
            </p:grpSpPr>
            <p:sp>
              <p:nvSpPr>
                <p:cNvPr id="300" name="Google Shape;300;p3"/>
                <p:cNvSpPr/>
                <p:nvPr/>
              </p:nvSpPr>
              <p:spPr>
                <a:xfrm>
                  <a:off x="8610812" y="5415398"/>
                  <a:ext cx="820346" cy="480541"/>
                </a:xfrm>
                <a:prstGeom prst="rect">
                  <a:avLst/>
                </a:prstGeom>
                <a:solidFill>
                  <a:srgbClr val="C55A1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3"/>
                <p:cNvSpPr/>
                <p:nvPr/>
              </p:nvSpPr>
              <p:spPr>
                <a:xfrm>
                  <a:off x="8345714" y="4934857"/>
                  <a:ext cx="1167961" cy="28090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3"/>
                <p:cNvSpPr/>
                <p:nvPr/>
              </p:nvSpPr>
              <p:spPr>
                <a:xfrm>
                  <a:off x="8610380" y="4934857"/>
                  <a:ext cx="663616" cy="480541"/>
                </a:xfrm>
                <a:prstGeom prst="rect">
                  <a:avLst/>
                </a:prstGeom>
                <a:solidFill>
                  <a:srgbClr val="833C0B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03" name="Google Shape;303;p3"/>
              <p:cNvCxnSpPr/>
              <p:nvPr/>
            </p:nvCxnSpPr>
            <p:spPr>
              <a:xfrm rot="10800000" flipH="1">
                <a:off x="8160585" y="5568383"/>
                <a:ext cx="236237" cy="28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 flipH="1">
                <a:off x="8160585" y="5688806"/>
                <a:ext cx="236237" cy="28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305" name="Google Shape;305;p3"/>
            <p:cNvCxnSpPr>
              <a:endCxn id="300" idx="3"/>
            </p:cNvCxnSpPr>
            <p:nvPr/>
          </p:nvCxnSpPr>
          <p:spPr>
            <a:xfrm>
              <a:off x="10248681" y="5916244"/>
              <a:ext cx="157200" cy="240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6" name="Google Shape;306;p3"/>
          <p:cNvGrpSpPr/>
          <p:nvPr/>
        </p:nvGrpSpPr>
        <p:grpSpPr>
          <a:xfrm>
            <a:off x="207580" y="833757"/>
            <a:ext cx="4172156" cy="5503799"/>
            <a:chOff x="207580" y="833757"/>
            <a:chExt cx="4172156" cy="5503799"/>
          </a:xfrm>
        </p:grpSpPr>
        <p:grpSp>
          <p:nvGrpSpPr>
            <p:cNvPr id="307" name="Google Shape;307;p3"/>
            <p:cNvGrpSpPr/>
            <p:nvPr/>
          </p:nvGrpSpPr>
          <p:grpSpPr>
            <a:xfrm>
              <a:off x="207585" y="833757"/>
              <a:ext cx="4172151" cy="5490791"/>
              <a:chOff x="207585" y="833757"/>
              <a:chExt cx="4172151" cy="5490791"/>
            </a:xfrm>
          </p:grpSpPr>
          <p:sp>
            <p:nvSpPr>
              <p:cNvPr id="308" name="Google Shape;308;p3"/>
              <p:cNvSpPr/>
              <p:nvPr/>
            </p:nvSpPr>
            <p:spPr>
              <a:xfrm rot="-3029038">
                <a:off x="3284160" y="2481096"/>
                <a:ext cx="450000" cy="1885833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1574048" y="833757"/>
                <a:ext cx="1424536" cy="1440000"/>
              </a:xfrm>
              <a:prstGeom prst="rect">
                <a:avLst/>
              </a:prstGeom>
              <a:solidFill>
                <a:srgbClr val="FFFF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1922914" y="2276361"/>
                <a:ext cx="715670" cy="354805"/>
              </a:xfrm>
              <a:prstGeom prst="rect">
                <a:avLst/>
              </a:prstGeom>
              <a:solidFill>
                <a:srgbClr val="FFFF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1545674" y="4433982"/>
                <a:ext cx="540000" cy="1890566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2489922" y="4433982"/>
                <a:ext cx="540000" cy="1890566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 rot="3016326">
                <a:off x="851578" y="2478941"/>
                <a:ext cx="450000" cy="1885833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&lt;</a:t>
                </a: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1394048" y="2633982"/>
                <a:ext cx="1784536" cy="1800000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3"/>
            <p:cNvGrpSpPr/>
            <p:nvPr/>
          </p:nvGrpSpPr>
          <p:grpSpPr>
            <a:xfrm>
              <a:off x="1826272" y="1417524"/>
              <a:ext cx="963060" cy="703831"/>
              <a:chOff x="1826272" y="1207664"/>
              <a:chExt cx="963060" cy="703831"/>
            </a:xfrm>
          </p:grpSpPr>
          <p:sp>
            <p:nvSpPr>
              <p:cNvPr id="316" name="Google Shape;316;p3"/>
              <p:cNvSpPr/>
              <p:nvPr/>
            </p:nvSpPr>
            <p:spPr>
              <a:xfrm>
                <a:off x="1967607" y="1356360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2458029" y="1356359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2500188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2011947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1957390" y="1376894"/>
                <a:ext cx="661004" cy="524082"/>
              </a:xfrm>
              <a:prstGeom prst="arc">
                <a:avLst>
                  <a:gd name="adj1" fmla="val 2525838"/>
                  <a:gd name="adj2" fmla="val 8256122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2384796" y="1207664"/>
                <a:ext cx="404536" cy="524082"/>
              </a:xfrm>
              <a:prstGeom prst="arc">
                <a:avLst>
                  <a:gd name="adj1" fmla="val 14184314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1826272" y="1211368"/>
                <a:ext cx="404536" cy="524082"/>
              </a:xfrm>
              <a:prstGeom prst="arc">
                <a:avLst>
                  <a:gd name="adj1" fmla="val 14448124"/>
                  <a:gd name="adj2" fmla="val 18269180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2212794" y="1593065"/>
                <a:ext cx="172002" cy="318430"/>
              </a:xfrm>
              <a:prstGeom prst="arc">
                <a:avLst>
                  <a:gd name="adj1" fmla="val 14416201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3"/>
            <p:cNvSpPr/>
            <p:nvPr/>
          </p:nvSpPr>
          <p:spPr>
            <a:xfrm rot="-3029038">
              <a:off x="3887013" y="3759791"/>
              <a:ext cx="450000" cy="322919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 rot="3011836">
              <a:off x="250655" y="3759791"/>
              <a:ext cx="450000" cy="322919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489922" y="5983143"/>
              <a:ext cx="612680" cy="354413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472994" y="5970135"/>
              <a:ext cx="612680" cy="354413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8" name="Google Shape;328;p3"/>
            <p:cNvCxnSpPr/>
            <p:nvPr/>
          </p:nvCxnSpPr>
          <p:spPr>
            <a:xfrm rot="10800000">
              <a:off x="4029060" y="3951529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3"/>
            <p:cNvCxnSpPr/>
            <p:nvPr/>
          </p:nvCxnSpPr>
          <p:spPr>
            <a:xfrm rot="10800000">
              <a:off x="4121446" y="3833494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3"/>
            <p:cNvCxnSpPr/>
            <p:nvPr/>
          </p:nvCxnSpPr>
          <p:spPr>
            <a:xfrm flipH="1">
              <a:off x="397870" y="3976168"/>
              <a:ext cx="124042" cy="10335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" name="Google Shape;331;p3"/>
            <p:cNvCxnSpPr/>
            <p:nvPr/>
          </p:nvCxnSpPr>
          <p:spPr>
            <a:xfrm flipH="1">
              <a:off x="305484" y="3872716"/>
              <a:ext cx="124042" cy="10335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2" name="Google Shape;332;p3"/>
          <p:cNvGrpSpPr/>
          <p:nvPr/>
        </p:nvGrpSpPr>
        <p:grpSpPr>
          <a:xfrm>
            <a:off x="4493880" y="548551"/>
            <a:ext cx="2131214" cy="1714500"/>
            <a:chOff x="8453650" y="363902"/>
            <a:chExt cx="2131214" cy="1714500"/>
          </a:xfrm>
        </p:grpSpPr>
        <p:sp>
          <p:nvSpPr>
            <p:cNvPr id="333" name="Google Shape;333;p3"/>
            <p:cNvSpPr/>
            <p:nvPr/>
          </p:nvSpPr>
          <p:spPr>
            <a:xfrm>
              <a:off x="8453650" y="833871"/>
              <a:ext cx="2131214" cy="28090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4" name="Google Shape;334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77133" y="363902"/>
              <a:ext cx="1484248" cy="1714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" name="Google Shape;335;p3"/>
          <p:cNvGrpSpPr/>
          <p:nvPr/>
        </p:nvGrpSpPr>
        <p:grpSpPr>
          <a:xfrm>
            <a:off x="6954459" y="1585164"/>
            <a:ext cx="2452583" cy="2622174"/>
            <a:chOff x="6096000" y="2946641"/>
            <a:chExt cx="2452583" cy="2622174"/>
          </a:xfrm>
        </p:grpSpPr>
        <p:sp>
          <p:nvSpPr>
            <p:cNvPr id="336" name="Google Shape;336;p3"/>
            <p:cNvSpPr/>
            <p:nvPr/>
          </p:nvSpPr>
          <p:spPr>
            <a:xfrm>
              <a:off x="6573086" y="2946641"/>
              <a:ext cx="337000" cy="41383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7734497" y="2946641"/>
              <a:ext cx="337000" cy="41383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8" name="Google Shape;338;p3"/>
            <p:cNvGrpSpPr/>
            <p:nvPr/>
          </p:nvGrpSpPr>
          <p:grpSpPr>
            <a:xfrm>
              <a:off x="6096000" y="3293517"/>
              <a:ext cx="2452583" cy="2275298"/>
              <a:chOff x="6560835" y="2853165"/>
              <a:chExt cx="2452583" cy="2275298"/>
            </a:xfrm>
          </p:grpSpPr>
          <p:grpSp>
            <p:nvGrpSpPr>
              <p:cNvPr id="339" name="Google Shape;339;p3"/>
              <p:cNvGrpSpPr/>
              <p:nvPr/>
            </p:nvGrpSpPr>
            <p:grpSpPr>
              <a:xfrm>
                <a:off x="6560835" y="2853165"/>
                <a:ext cx="2452583" cy="2275298"/>
                <a:chOff x="6784415" y="3647644"/>
                <a:chExt cx="2452583" cy="2275298"/>
              </a:xfrm>
            </p:grpSpPr>
            <p:sp>
              <p:nvSpPr>
                <p:cNvPr id="340" name="Google Shape;340;p3"/>
                <p:cNvSpPr/>
                <p:nvPr/>
              </p:nvSpPr>
              <p:spPr>
                <a:xfrm>
                  <a:off x="7261501" y="3647644"/>
                  <a:ext cx="337000" cy="413832"/>
                </a:xfrm>
                <a:prstGeom prst="rect">
                  <a:avLst/>
                </a:prstGeom>
                <a:solidFill>
                  <a:srgbClr val="993300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3"/>
                <p:cNvSpPr/>
                <p:nvPr/>
              </p:nvSpPr>
              <p:spPr>
                <a:xfrm>
                  <a:off x="8422912" y="3647644"/>
                  <a:ext cx="337000" cy="413832"/>
                </a:xfrm>
                <a:prstGeom prst="rect">
                  <a:avLst/>
                </a:prstGeom>
                <a:solidFill>
                  <a:srgbClr val="993300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3"/>
                <p:cNvSpPr/>
                <p:nvPr/>
              </p:nvSpPr>
              <p:spPr>
                <a:xfrm>
                  <a:off x="6784415" y="5004515"/>
                  <a:ext cx="656847" cy="33674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3"/>
                <p:cNvSpPr/>
                <p:nvPr/>
              </p:nvSpPr>
              <p:spPr>
                <a:xfrm>
                  <a:off x="8580151" y="5004515"/>
                  <a:ext cx="656847" cy="33674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3"/>
                <p:cNvSpPr/>
                <p:nvPr/>
              </p:nvSpPr>
              <p:spPr>
                <a:xfrm>
                  <a:off x="7261501" y="3912616"/>
                  <a:ext cx="1498411" cy="2010326"/>
                </a:xfrm>
                <a:prstGeom prst="rect">
                  <a:avLst/>
                </a:prstGeom>
                <a:solidFill>
                  <a:srgbClr val="993300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5" name="Google Shape;345;p3"/>
              <p:cNvSpPr/>
              <p:nvPr/>
            </p:nvSpPr>
            <p:spPr>
              <a:xfrm rot="10800000">
                <a:off x="7186583" y="4242217"/>
                <a:ext cx="1201152" cy="672891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C55A1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6" name="Google Shape;346;p3"/>
          <p:cNvGrpSpPr/>
          <p:nvPr/>
        </p:nvGrpSpPr>
        <p:grpSpPr>
          <a:xfrm>
            <a:off x="8001000" y="4551392"/>
            <a:ext cx="996087" cy="1722036"/>
            <a:chOff x="8001000" y="4551392"/>
            <a:chExt cx="996087" cy="1722036"/>
          </a:xfrm>
        </p:grpSpPr>
        <p:sp>
          <p:nvSpPr>
            <p:cNvPr id="347" name="Google Shape;347;p3"/>
            <p:cNvSpPr/>
            <p:nvPr/>
          </p:nvSpPr>
          <p:spPr>
            <a:xfrm>
              <a:off x="8210550" y="4551392"/>
              <a:ext cx="786537" cy="799330"/>
            </a:xfrm>
            <a:prstGeom prst="irregularSeal1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8160537" y="4986286"/>
              <a:ext cx="300543" cy="799330"/>
            </a:xfrm>
            <a:prstGeom prst="halfFrame">
              <a:avLst>
                <a:gd name="adj1" fmla="val 33333"/>
                <a:gd name="adj2" fmla="val 33333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8069942" y="5384315"/>
              <a:ext cx="322196" cy="720812"/>
            </a:xfrm>
            <a:prstGeom prst="rect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8131974" y="5522781"/>
              <a:ext cx="193810" cy="192377"/>
            </a:xfrm>
            <a:prstGeom prst="rect">
              <a:avLst/>
            </a:prstGeom>
            <a:gradFill>
              <a:gsLst>
                <a:gs pos="0">
                  <a:srgbClr val="FF505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8001000" y="5998971"/>
              <a:ext cx="449580" cy="274457"/>
            </a:xfrm>
            <a:prstGeom prst="rect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2" name="Google Shape;35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961765" y="1233268"/>
            <a:ext cx="3048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4"/>
          <p:cNvGrpSpPr/>
          <p:nvPr/>
        </p:nvGrpSpPr>
        <p:grpSpPr>
          <a:xfrm>
            <a:off x="9941289" y="715371"/>
            <a:ext cx="1649124" cy="2790930"/>
            <a:chOff x="10166832" y="2002962"/>
            <a:chExt cx="1649124" cy="2790930"/>
          </a:xfrm>
        </p:grpSpPr>
        <p:sp>
          <p:nvSpPr>
            <p:cNvPr id="358" name="Google Shape;358;p4"/>
            <p:cNvSpPr/>
            <p:nvPr/>
          </p:nvSpPr>
          <p:spPr>
            <a:xfrm>
              <a:off x="10905207" y="3232403"/>
              <a:ext cx="150051" cy="1561489"/>
            </a:xfrm>
            <a:prstGeom prst="rect">
              <a:avLst/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9" name="Google Shape;359;p4" descr="209"/>
            <p:cNvPicPr preferRelativeResize="0"/>
            <p:nvPr/>
          </p:nvPicPr>
          <p:blipFill rotWithShape="1">
            <a:blip r:embed="rId3">
              <a:alphaModFix/>
            </a:blip>
            <a:srcRect l="8452" t="7537" r="28428" b="35749"/>
            <a:stretch/>
          </p:blipFill>
          <p:spPr>
            <a:xfrm>
              <a:off x="10166832" y="2002962"/>
              <a:ext cx="1649124" cy="14817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0" name="Google Shape;360;p4"/>
          <p:cNvGrpSpPr/>
          <p:nvPr/>
        </p:nvGrpSpPr>
        <p:grpSpPr>
          <a:xfrm>
            <a:off x="4463942" y="2975139"/>
            <a:ext cx="899098" cy="1005797"/>
            <a:chOff x="4986882" y="2770994"/>
            <a:chExt cx="899098" cy="1005797"/>
          </a:xfrm>
        </p:grpSpPr>
        <p:sp>
          <p:nvSpPr>
            <p:cNvPr id="361" name="Google Shape;361;p4"/>
            <p:cNvSpPr/>
            <p:nvPr/>
          </p:nvSpPr>
          <p:spPr>
            <a:xfrm rot="-3029038">
              <a:off x="4865894" y="3134005"/>
              <a:ext cx="1019944" cy="16719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 rot="-3029038">
              <a:off x="5206432" y="3104472"/>
              <a:ext cx="569825" cy="553109"/>
            </a:xfrm>
            <a:prstGeom prst="rect">
              <a:avLst/>
            </a:prstGeom>
            <a:solidFill>
              <a:srgbClr val="1F386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 rot="-3029038">
              <a:off x="5424214" y="2952733"/>
              <a:ext cx="236268" cy="244333"/>
            </a:xfrm>
            <a:prstGeom prst="rect">
              <a:avLst/>
            </a:prstGeom>
            <a:solidFill>
              <a:srgbClr val="1F386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4" name="Google Shape;364;p4"/>
            <p:cNvCxnSpPr/>
            <p:nvPr/>
          </p:nvCxnSpPr>
          <p:spPr>
            <a:xfrm rot="10800000">
              <a:off x="5479046" y="3503153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5" name="Google Shape;365;p4"/>
            <p:cNvCxnSpPr/>
            <p:nvPr/>
          </p:nvCxnSpPr>
          <p:spPr>
            <a:xfrm rot="10800000">
              <a:off x="5598946" y="3354847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66" name="Google Shape;366;p4"/>
          <p:cNvGrpSpPr/>
          <p:nvPr/>
        </p:nvGrpSpPr>
        <p:grpSpPr>
          <a:xfrm rot="5601881">
            <a:off x="5635377" y="3008668"/>
            <a:ext cx="950975" cy="943016"/>
            <a:chOff x="4935005" y="2833775"/>
            <a:chExt cx="950975" cy="943016"/>
          </a:xfrm>
        </p:grpSpPr>
        <p:sp>
          <p:nvSpPr>
            <p:cNvPr id="367" name="Google Shape;367;p4"/>
            <p:cNvSpPr/>
            <p:nvPr/>
          </p:nvSpPr>
          <p:spPr>
            <a:xfrm rot="-3029038">
              <a:off x="4814017" y="3196786"/>
              <a:ext cx="1019944" cy="16719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 rot="-3029038">
              <a:off x="5206432" y="3104472"/>
              <a:ext cx="569825" cy="553109"/>
            </a:xfrm>
            <a:prstGeom prst="rect">
              <a:avLst/>
            </a:prstGeom>
            <a:solidFill>
              <a:srgbClr val="1F386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 rot="-3029038">
              <a:off x="5109793" y="3336581"/>
              <a:ext cx="236268" cy="244333"/>
            </a:xfrm>
            <a:prstGeom prst="rect">
              <a:avLst/>
            </a:prstGeom>
            <a:solidFill>
              <a:srgbClr val="1F386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0" name="Google Shape;370;p4"/>
            <p:cNvCxnSpPr/>
            <p:nvPr/>
          </p:nvCxnSpPr>
          <p:spPr>
            <a:xfrm rot="10800000">
              <a:off x="5479046" y="3503153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1" name="Google Shape;371;p4"/>
            <p:cNvCxnSpPr/>
            <p:nvPr/>
          </p:nvCxnSpPr>
          <p:spPr>
            <a:xfrm rot="10800000">
              <a:off x="5598946" y="3354847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72" name="Google Shape;372;p4"/>
          <p:cNvGrpSpPr/>
          <p:nvPr/>
        </p:nvGrpSpPr>
        <p:grpSpPr>
          <a:xfrm>
            <a:off x="4287350" y="5096837"/>
            <a:ext cx="1167961" cy="961082"/>
            <a:chOff x="7468540" y="5333728"/>
            <a:chExt cx="1167961" cy="961082"/>
          </a:xfrm>
        </p:grpSpPr>
        <p:grpSp>
          <p:nvGrpSpPr>
            <p:cNvPr id="373" name="Google Shape;373;p4"/>
            <p:cNvGrpSpPr/>
            <p:nvPr/>
          </p:nvGrpSpPr>
          <p:grpSpPr>
            <a:xfrm>
              <a:off x="7468540" y="5333728"/>
              <a:ext cx="1167961" cy="961082"/>
              <a:chOff x="7468540" y="5333728"/>
              <a:chExt cx="1167961" cy="961082"/>
            </a:xfrm>
          </p:grpSpPr>
          <p:grpSp>
            <p:nvGrpSpPr>
              <p:cNvPr id="374" name="Google Shape;374;p4"/>
              <p:cNvGrpSpPr/>
              <p:nvPr/>
            </p:nvGrpSpPr>
            <p:grpSpPr>
              <a:xfrm>
                <a:off x="7468540" y="5333728"/>
                <a:ext cx="1167961" cy="961082"/>
                <a:chOff x="8345714" y="4934857"/>
                <a:chExt cx="1167961" cy="961082"/>
              </a:xfrm>
            </p:grpSpPr>
            <p:sp>
              <p:nvSpPr>
                <p:cNvPr id="375" name="Google Shape;375;p4"/>
                <p:cNvSpPr/>
                <p:nvPr/>
              </p:nvSpPr>
              <p:spPr>
                <a:xfrm>
                  <a:off x="8453650" y="5415398"/>
                  <a:ext cx="820346" cy="480541"/>
                </a:xfrm>
                <a:prstGeom prst="rect">
                  <a:avLst/>
                </a:prstGeom>
                <a:solidFill>
                  <a:srgbClr val="1F3864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4"/>
                <p:cNvSpPr/>
                <p:nvPr/>
              </p:nvSpPr>
              <p:spPr>
                <a:xfrm>
                  <a:off x="8345714" y="4934857"/>
                  <a:ext cx="1167961" cy="28090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4"/>
                <p:cNvSpPr/>
                <p:nvPr/>
              </p:nvSpPr>
              <p:spPr>
                <a:xfrm>
                  <a:off x="8610380" y="4934857"/>
                  <a:ext cx="663616" cy="480541"/>
                </a:xfrm>
                <a:prstGeom prst="rect">
                  <a:avLst/>
                </a:prstGeom>
                <a:solidFill>
                  <a:srgbClr val="323F4F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78" name="Google Shape;378;p4"/>
              <p:cNvCxnSpPr>
                <a:stCxn id="377" idx="1"/>
              </p:cNvCxnSpPr>
              <p:nvPr/>
            </p:nvCxnSpPr>
            <p:spPr>
              <a:xfrm rot="10800000" flipH="1">
                <a:off x="7733206" y="5571299"/>
                <a:ext cx="236100" cy="27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" name="Google Shape;379;p4"/>
              <p:cNvCxnSpPr/>
              <p:nvPr/>
            </p:nvCxnSpPr>
            <p:spPr>
              <a:xfrm rot="10800000" flipH="1">
                <a:off x="7730825" y="5691614"/>
                <a:ext cx="236237" cy="28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380" name="Google Shape;380;p4"/>
            <p:cNvCxnSpPr>
              <a:stCxn id="375" idx="1"/>
            </p:cNvCxnSpPr>
            <p:nvPr/>
          </p:nvCxnSpPr>
          <p:spPr>
            <a:xfrm rot="10800000" flipH="1">
              <a:off x="7576476" y="5811540"/>
              <a:ext cx="154200" cy="243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81" name="Google Shape;381;p4"/>
          <p:cNvGrpSpPr/>
          <p:nvPr/>
        </p:nvGrpSpPr>
        <p:grpSpPr>
          <a:xfrm>
            <a:off x="5803490" y="5094030"/>
            <a:ext cx="1167961" cy="961082"/>
            <a:chOff x="9320437" y="5435732"/>
            <a:chExt cx="1167961" cy="961082"/>
          </a:xfrm>
        </p:grpSpPr>
        <p:grpSp>
          <p:nvGrpSpPr>
            <p:cNvPr id="382" name="Google Shape;382;p4"/>
            <p:cNvGrpSpPr/>
            <p:nvPr/>
          </p:nvGrpSpPr>
          <p:grpSpPr>
            <a:xfrm>
              <a:off x="9320437" y="5435732"/>
              <a:ext cx="1167961" cy="961082"/>
              <a:chOff x="7468540" y="5333728"/>
              <a:chExt cx="1167961" cy="961082"/>
            </a:xfrm>
          </p:grpSpPr>
          <p:grpSp>
            <p:nvGrpSpPr>
              <p:cNvPr id="383" name="Google Shape;383;p4"/>
              <p:cNvGrpSpPr/>
              <p:nvPr/>
            </p:nvGrpSpPr>
            <p:grpSpPr>
              <a:xfrm>
                <a:off x="7468540" y="5333728"/>
                <a:ext cx="1167961" cy="961082"/>
                <a:chOff x="8345714" y="4934857"/>
                <a:chExt cx="1167961" cy="961082"/>
              </a:xfrm>
            </p:grpSpPr>
            <p:sp>
              <p:nvSpPr>
                <p:cNvPr id="384" name="Google Shape;384;p4"/>
                <p:cNvSpPr/>
                <p:nvPr/>
              </p:nvSpPr>
              <p:spPr>
                <a:xfrm>
                  <a:off x="8610812" y="5415398"/>
                  <a:ext cx="820346" cy="480541"/>
                </a:xfrm>
                <a:prstGeom prst="rect">
                  <a:avLst/>
                </a:prstGeom>
                <a:solidFill>
                  <a:srgbClr val="1F3864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4"/>
                <p:cNvSpPr/>
                <p:nvPr/>
              </p:nvSpPr>
              <p:spPr>
                <a:xfrm>
                  <a:off x="8345714" y="4934857"/>
                  <a:ext cx="1167961" cy="28090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4"/>
                <p:cNvSpPr/>
                <p:nvPr/>
              </p:nvSpPr>
              <p:spPr>
                <a:xfrm>
                  <a:off x="8610380" y="4934857"/>
                  <a:ext cx="663616" cy="480541"/>
                </a:xfrm>
                <a:prstGeom prst="rect">
                  <a:avLst/>
                </a:prstGeom>
                <a:solidFill>
                  <a:srgbClr val="323F4F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87" name="Google Shape;387;p4"/>
              <p:cNvCxnSpPr/>
              <p:nvPr/>
            </p:nvCxnSpPr>
            <p:spPr>
              <a:xfrm rot="10800000" flipH="1">
                <a:off x="8160585" y="5568383"/>
                <a:ext cx="236237" cy="28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" name="Google Shape;388;p4"/>
              <p:cNvCxnSpPr/>
              <p:nvPr/>
            </p:nvCxnSpPr>
            <p:spPr>
              <a:xfrm rot="10800000" flipH="1">
                <a:off x="8160585" y="5688806"/>
                <a:ext cx="236237" cy="280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389" name="Google Shape;389;p4"/>
            <p:cNvCxnSpPr>
              <a:endCxn id="384" idx="3"/>
            </p:cNvCxnSpPr>
            <p:nvPr/>
          </p:nvCxnSpPr>
          <p:spPr>
            <a:xfrm>
              <a:off x="10248681" y="5916244"/>
              <a:ext cx="157200" cy="240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90" name="Google Shape;390;p4"/>
          <p:cNvGrpSpPr/>
          <p:nvPr/>
        </p:nvGrpSpPr>
        <p:grpSpPr>
          <a:xfrm>
            <a:off x="207580" y="833757"/>
            <a:ext cx="4172156" cy="5503799"/>
            <a:chOff x="207580" y="833757"/>
            <a:chExt cx="4172156" cy="5503799"/>
          </a:xfrm>
        </p:grpSpPr>
        <p:grpSp>
          <p:nvGrpSpPr>
            <p:cNvPr id="391" name="Google Shape;391;p4"/>
            <p:cNvGrpSpPr/>
            <p:nvPr/>
          </p:nvGrpSpPr>
          <p:grpSpPr>
            <a:xfrm>
              <a:off x="207585" y="833757"/>
              <a:ext cx="4172151" cy="5490791"/>
              <a:chOff x="207585" y="833757"/>
              <a:chExt cx="4172151" cy="5490791"/>
            </a:xfrm>
          </p:grpSpPr>
          <p:sp>
            <p:nvSpPr>
              <p:cNvPr id="392" name="Google Shape;392;p4"/>
              <p:cNvSpPr/>
              <p:nvPr/>
            </p:nvSpPr>
            <p:spPr>
              <a:xfrm rot="-3029038">
                <a:off x="3284160" y="2481096"/>
                <a:ext cx="450000" cy="1885833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1574048" y="833757"/>
                <a:ext cx="1424536" cy="1440000"/>
              </a:xfrm>
              <a:prstGeom prst="rect">
                <a:avLst/>
              </a:prstGeom>
              <a:solidFill>
                <a:srgbClr val="FFFF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1922914" y="2276361"/>
                <a:ext cx="715670" cy="354805"/>
              </a:xfrm>
              <a:prstGeom prst="rect">
                <a:avLst/>
              </a:prstGeom>
              <a:solidFill>
                <a:srgbClr val="FFFF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1545674" y="4433982"/>
                <a:ext cx="540000" cy="1890566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2489922" y="4433982"/>
                <a:ext cx="540000" cy="1890566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 rot="3016326">
                <a:off x="851578" y="2478941"/>
                <a:ext cx="450000" cy="1885833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&lt;</a:t>
                </a: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1394048" y="2633982"/>
                <a:ext cx="1784536" cy="1800000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9" name="Google Shape;399;p4"/>
            <p:cNvGrpSpPr/>
            <p:nvPr/>
          </p:nvGrpSpPr>
          <p:grpSpPr>
            <a:xfrm>
              <a:off x="1826272" y="1417524"/>
              <a:ext cx="963060" cy="703831"/>
              <a:chOff x="1826272" y="1207664"/>
              <a:chExt cx="963060" cy="703831"/>
            </a:xfrm>
          </p:grpSpPr>
          <p:sp>
            <p:nvSpPr>
              <p:cNvPr id="400" name="Google Shape;400;p4"/>
              <p:cNvSpPr/>
              <p:nvPr/>
            </p:nvSpPr>
            <p:spPr>
              <a:xfrm>
                <a:off x="1967607" y="1356360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2458029" y="1356359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2500188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2011947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1957390" y="1376894"/>
                <a:ext cx="661004" cy="524082"/>
              </a:xfrm>
              <a:prstGeom prst="arc">
                <a:avLst>
                  <a:gd name="adj1" fmla="val 2525838"/>
                  <a:gd name="adj2" fmla="val 8256122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2384796" y="1207664"/>
                <a:ext cx="404536" cy="524082"/>
              </a:xfrm>
              <a:prstGeom prst="arc">
                <a:avLst>
                  <a:gd name="adj1" fmla="val 14184314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1826272" y="1211368"/>
                <a:ext cx="404536" cy="524082"/>
              </a:xfrm>
              <a:prstGeom prst="arc">
                <a:avLst>
                  <a:gd name="adj1" fmla="val 14448124"/>
                  <a:gd name="adj2" fmla="val 18269180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2212794" y="1593065"/>
                <a:ext cx="172002" cy="318430"/>
              </a:xfrm>
              <a:prstGeom prst="arc">
                <a:avLst>
                  <a:gd name="adj1" fmla="val 14416201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Google Shape;408;p4"/>
            <p:cNvSpPr/>
            <p:nvPr/>
          </p:nvSpPr>
          <p:spPr>
            <a:xfrm rot="-3029038">
              <a:off x="3887013" y="3759791"/>
              <a:ext cx="450000" cy="322919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 rot="3011836">
              <a:off x="250655" y="3759791"/>
              <a:ext cx="450000" cy="322919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2489922" y="5983143"/>
              <a:ext cx="612680" cy="354413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1472994" y="5970135"/>
              <a:ext cx="612680" cy="354413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2" name="Google Shape;412;p4"/>
            <p:cNvCxnSpPr/>
            <p:nvPr/>
          </p:nvCxnSpPr>
          <p:spPr>
            <a:xfrm rot="10800000">
              <a:off x="4029060" y="3951529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3" name="Google Shape;413;p4"/>
            <p:cNvCxnSpPr/>
            <p:nvPr/>
          </p:nvCxnSpPr>
          <p:spPr>
            <a:xfrm rot="10800000">
              <a:off x="4121446" y="3833494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4" name="Google Shape;414;p4"/>
            <p:cNvCxnSpPr/>
            <p:nvPr/>
          </p:nvCxnSpPr>
          <p:spPr>
            <a:xfrm flipH="1">
              <a:off x="397870" y="3976168"/>
              <a:ext cx="124042" cy="10335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5" name="Google Shape;415;p4"/>
            <p:cNvCxnSpPr/>
            <p:nvPr/>
          </p:nvCxnSpPr>
          <p:spPr>
            <a:xfrm flipH="1">
              <a:off x="305484" y="3872716"/>
              <a:ext cx="124042" cy="10335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16" name="Google Shape;416;p4"/>
          <p:cNvGrpSpPr/>
          <p:nvPr/>
        </p:nvGrpSpPr>
        <p:grpSpPr>
          <a:xfrm>
            <a:off x="6954459" y="1585164"/>
            <a:ext cx="2452583" cy="2622174"/>
            <a:chOff x="6096000" y="2946641"/>
            <a:chExt cx="2452583" cy="2622174"/>
          </a:xfrm>
        </p:grpSpPr>
        <p:sp>
          <p:nvSpPr>
            <p:cNvPr id="417" name="Google Shape;417;p4"/>
            <p:cNvSpPr/>
            <p:nvPr/>
          </p:nvSpPr>
          <p:spPr>
            <a:xfrm>
              <a:off x="6573086" y="2946641"/>
              <a:ext cx="337000" cy="41383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7734497" y="2946641"/>
              <a:ext cx="337000" cy="41383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9" name="Google Shape;419;p4"/>
            <p:cNvGrpSpPr/>
            <p:nvPr/>
          </p:nvGrpSpPr>
          <p:grpSpPr>
            <a:xfrm>
              <a:off x="6096000" y="3293517"/>
              <a:ext cx="2452583" cy="2275298"/>
              <a:chOff x="6560835" y="2853165"/>
              <a:chExt cx="2452583" cy="2275298"/>
            </a:xfrm>
          </p:grpSpPr>
          <p:grpSp>
            <p:nvGrpSpPr>
              <p:cNvPr id="420" name="Google Shape;420;p4"/>
              <p:cNvGrpSpPr/>
              <p:nvPr/>
            </p:nvGrpSpPr>
            <p:grpSpPr>
              <a:xfrm>
                <a:off x="6560835" y="2853165"/>
                <a:ext cx="2452583" cy="2275298"/>
                <a:chOff x="6784415" y="3647644"/>
                <a:chExt cx="2452583" cy="2275298"/>
              </a:xfrm>
            </p:grpSpPr>
            <p:sp>
              <p:nvSpPr>
                <p:cNvPr id="421" name="Google Shape;421;p4"/>
                <p:cNvSpPr/>
                <p:nvPr/>
              </p:nvSpPr>
              <p:spPr>
                <a:xfrm>
                  <a:off x="7261501" y="3647644"/>
                  <a:ext cx="337000" cy="413832"/>
                </a:xfrm>
                <a:prstGeom prst="rect">
                  <a:avLst/>
                </a:prstGeom>
                <a:solidFill>
                  <a:srgbClr val="1F3864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4"/>
                <p:cNvSpPr/>
                <p:nvPr/>
              </p:nvSpPr>
              <p:spPr>
                <a:xfrm>
                  <a:off x="8422912" y="3647644"/>
                  <a:ext cx="337000" cy="413832"/>
                </a:xfrm>
                <a:prstGeom prst="rect">
                  <a:avLst/>
                </a:prstGeom>
                <a:solidFill>
                  <a:srgbClr val="1F3864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4"/>
                <p:cNvSpPr/>
                <p:nvPr/>
              </p:nvSpPr>
              <p:spPr>
                <a:xfrm>
                  <a:off x="6784415" y="5004515"/>
                  <a:ext cx="656847" cy="33674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4"/>
                <p:cNvSpPr/>
                <p:nvPr/>
              </p:nvSpPr>
              <p:spPr>
                <a:xfrm>
                  <a:off x="8580151" y="5004515"/>
                  <a:ext cx="656847" cy="336740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4"/>
                <p:cNvSpPr/>
                <p:nvPr/>
              </p:nvSpPr>
              <p:spPr>
                <a:xfrm>
                  <a:off x="7261501" y="3912616"/>
                  <a:ext cx="1498411" cy="2010326"/>
                </a:xfrm>
                <a:prstGeom prst="rect">
                  <a:avLst/>
                </a:prstGeom>
                <a:solidFill>
                  <a:srgbClr val="1F3864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6" name="Google Shape;426;p4"/>
              <p:cNvSpPr/>
              <p:nvPr/>
            </p:nvSpPr>
            <p:spPr>
              <a:xfrm rot="10800000">
                <a:off x="7186583" y="4242217"/>
                <a:ext cx="1201152" cy="672891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8DA9DB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7" name="Google Shape;427;p4"/>
          <p:cNvGrpSpPr/>
          <p:nvPr/>
        </p:nvGrpSpPr>
        <p:grpSpPr>
          <a:xfrm>
            <a:off x="4743043" y="1924791"/>
            <a:ext cx="1424535" cy="900941"/>
            <a:chOff x="4654819" y="1372817"/>
            <a:chExt cx="1424535" cy="900941"/>
          </a:xfrm>
        </p:grpSpPr>
        <p:sp>
          <p:nvSpPr>
            <p:cNvPr id="428" name="Google Shape;428;p4"/>
            <p:cNvSpPr/>
            <p:nvPr/>
          </p:nvSpPr>
          <p:spPr>
            <a:xfrm>
              <a:off x="5019408" y="1382220"/>
              <a:ext cx="715670" cy="354805"/>
            </a:xfrm>
            <a:prstGeom prst="rect">
              <a:avLst/>
            </a:prstGeom>
            <a:solidFill>
              <a:srgbClr val="1F386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 rot="5400000">
              <a:off x="5084789" y="1441910"/>
              <a:ext cx="552518" cy="1111179"/>
            </a:xfrm>
            <a:prstGeom prst="flowChartDelay">
              <a:avLst/>
            </a:prstGeom>
            <a:solidFill>
              <a:srgbClr val="1F3864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4654819" y="1372817"/>
              <a:ext cx="1424535" cy="226468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1" name="Google Shape;4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5019" y="4318717"/>
            <a:ext cx="1609725" cy="2000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2" name="Google Shape;432;p4"/>
          <p:cNvGrpSpPr/>
          <p:nvPr/>
        </p:nvGrpSpPr>
        <p:grpSpPr>
          <a:xfrm>
            <a:off x="4271566" y="281321"/>
            <a:ext cx="2128398" cy="1330328"/>
            <a:chOff x="3113512" y="145143"/>
            <a:chExt cx="2128398" cy="1330328"/>
          </a:xfrm>
        </p:grpSpPr>
        <p:sp>
          <p:nvSpPr>
            <p:cNvPr id="433" name="Google Shape;433;p4"/>
            <p:cNvSpPr/>
            <p:nvPr/>
          </p:nvSpPr>
          <p:spPr>
            <a:xfrm>
              <a:off x="3113512" y="451544"/>
              <a:ext cx="2128398" cy="287186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 rot="5400000">
              <a:off x="3621202" y="180007"/>
              <a:ext cx="1166391" cy="1424537"/>
            </a:xfrm>
            <a:prstGeom prst="flowChartDelay">
              <a:avLst/>
            </a:prstGeom>
            <a:gradFill>
              <a:gsLst>
                <a:gs pos="0">
                  <a:srgbClr val="F6F9FC"/>
                </a:gs>
                <a:gs pos="74000">
                  <a:srgbClr val="B3D1EC"/>
                </a:gs>
                <a:gs pos="83000">
                  <a:srgbClr val="B3D1EC"/>
                </a:gs>
                <a:gs pos="100000">
                  <a:srgbClr val="CCE0F2"/>
                </a:gs>
              </a:gsLst>
              <a:lin ang="5400000" scaled="0"/>
            </a:gra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5" name="Google Shape;435;p4"/>
            <p:cNvGrpSpPr/>
            <p:nvPr/>
          </p:nvGrpSpPr>
          <p:grpSpPr>
            <a:xfrm>
              <a:off x="3722867" y="581609"/>
              <a:ext cx="963060" cy="703831"/>
              <a:chOff x="1826272" y="1207664"/>
              <a:chExt cx="963060" cy="703831"/>
            </a:xfrm>
          </p:grpSpPr>
          <p:sp>
            <p:nvSpPr>
              <p:cNvPr id="436" name="Google Shape;436;p4"/>
              <p:cNvSpPr/>
              <p:nvPr/>
            </p:nvSpPr>
            <p:spPr>
              <a:xfrm>
                <a:off x="1967607" y="1356360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2458029" y="1356359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2500188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2011947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1957390" y="1376894"/>
                <a:ext cx="661004" cy="524082"/>
              </a:xfrm>
              <a:prstGeom prst="arc">
                <a:avLst>
                  <a:gd name="adj1" fmla="val 2525838"/>
                  <a:gd name="adj2" fmla="val 8256122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2384796" y="1207664"/>
                <a:ext cx="404536" cy="524082"/>
              </a:xfrm>
              <a:prstGeom prst="arc">
                <a:avLst>
                  <a:gd name="adj1" fmla="val 14184314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1826272" y="1211368"/>
                <a:ext cx="404536" cy="524082"/>
              </a:xfrm>
              <a:prstGeom prst="arc">
                <a:avLst>
                  <a:gd name="adj1" fmla="val 14448124"/>
                  <a:gd name="adj2" fmla="val 18269180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2212794" y="1593065"/>
                <a:ext cx="172002" cy="318430"/>
              </a:xfrm>
              <a:prstGeom prst="arc">
                <a:avLst>
                  <a:gd name="adj1" fmla="val 14416201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4" name="Google Shape;444;p4"/>
            <p:cNvSpPr/>
            <p:nvPr/>
          </p:nvSpPr>
          <p:spPr>
            <a:xfrm>
              <a:off x="3492129" y="145143"/>
              <a:ext cx="1424535" cy="177081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5" name="Google Shape;4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691045" y="1329198"/>
            <a:ext cx="2529881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5"/>
          <p:cNvGrpSpPr/>
          <p:nvPr/>
        </p:nvGrpSpPr>
        <p:grpSpPr>
          <a:xfrm>
            <a:off x="207580" y="833757"/>
            <a:ext cx="4172156" cy="5503799"/>
            <a:chOff x="207580" y="833757"/>
            <a:chExt cx="4172156" cy="5503799"/>
          </a:xfrm>
        </p:grpSpPr>
        <p:grpSp>
          <p:nvGrpSpPr>
            <p:cNvPr id="451" name="Google Shape;451;p5"/>
            <p:cNvGrpSpPr/>
            <p:nvPr/>
          </p:nvGrpSpPr>
          <p:grpSpPr>
            <a:xfrm>
              <a:off x="207585" y="833757"/>
              <a:ext cx="4172151" cy="5490791"/>
              <a:chOff x="207585" y="833757"/>
              <a:chExt cx="4172151" cy="5490791"/>
            </a:xfrm>
          </p:grpSpPr>
          <p:sp>
            <p:nvSpPr>
              <p:cNvPr id="452" name="Google Shape;452;p5"/>
              <p:cNvSpPr/>
              <p:nvPr/>
            </p:nvSpPr>
            <p:spPr>
              <a:xfrm rot="-3029038">
                <a:off x="3284160" y="2481096"/>
                <a:ext cx="450000" cy="1885833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1574048" y="833757"/>
                <a:ext cx="1424536" cy="1440000"/>
              </a:xfrm>
              <a:prstGeom prst="rect">
                <a:avLst/>
              </a:prstGeom>
              <a:solidFill>
                <a:srgbClr val="FFFF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1922914" y="2276361"/>
                <a:ext cx="715670" cy="354805"/>
              </a:xfrm>
              <a:prstGeom prst="rect">
                <a:avLst/>
              </a:prstGeom>
              <a:solidFill>
                <a:srgbClr val="FFFF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1545674" y="4433982"/>
                <a:ext cx="540000" cy="1890566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2489922" y="4433982"/>
                <a:ext cx="540000" cy="1890566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 rot="3016326">
                <a:off x="851578" y="2478941"/>
                <a:ext cx="450000" cy="1885833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&lt;</a:t>
                </a:r>
                <a:endParaRPr/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1394048" y="2633982"/>
                <a:ext cx="1784536" cy="1800000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5"/>
            <p:cNvGrpSpPr/>
            <p:nvPr/>
          </p:nvGrpSpPr>
          <p:grpSpPr>
            <a:xfrm>
              <a:off x="1826272" y="1417524"/>
              <a:ext cx="963060" cy="703831"/>
              <a:chOff x="1826272" y="1207664"/>
              <a:chExt cx="963060" cy="703831"/>
            </a:xfrm>
          </p:grpSpPr>
          <p:sp>
            <p:nvSpPr>
              <p:cNvPr id="460" name="Google Shape;460;p5"/>
              <p:cNvSpPr/>
              <p:nvPr/>
            </p:nvSpPr>
            <p:spPr>
              <a:xfrm>
                <a:off x="1967607" y="1356360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2458029" y="1356359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2500188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2011947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1957390" y="1376894"/>
                <a:ext cx="661004" cy="524082"/>
              </a:xfrm>
              <a:prstGeom prst="arc">
                <a:avLst>
                  <a:gd name="adj1" fmla="val 2525838"/>
                  <a:gd name="adj2" fmla="val 8256122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>
                <a:off x="2384796" y="1207664"/>
                <a:ext cx="404536" cy="524082"/>
              </a:xfrm>
              <a:prstGeom prst="arc">
                <a:avLst>
                  <a:gd name="adj1" fmla="val 14184314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1826272" y="1211368"/>
                <a:ext cx="404536" cy="524082"/>
              </a:xfrm>
              <a:prstGeom prst="arc">
                <a:avLst>
                  <a:gd name="adj1" fmla="val 14448124"/>
                  <a:gd name="adj2" fmla="val 18269180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2212794" y="1593065"/>
                <a:ext cx="172002" cy="318430"/>
              </a:xfrm>
              <a:prstGeom prst="arc">
                <a:avLst>
                  <a:gd name="adj1" fmla="val 14416201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5"/>
            <p:cNvSpPr/>
            <p:nvPr/>
          </p:nvSpPr>
          <p:spPr>
            <a:xfrm rot="-3029038">
              <a:off x="3887013" y="3759791"/>
              <a:ext cx="450000" cy="322919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5"/>
            <p:cNvSpPr/>
            <p:nvPr/>
          </p:nvSpPr>
          <p:spPr>
            <a:xfrm rot="3011836">
              <a:off x="250655" y="3759791"/>
              <a:ext cx="450000" cy="322919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2489922" y="5983143"/>
              <a:ext cx="612680" cy="354413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1472994" y="5970135"/>
              <a:ext cx="612680" cy="354413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2" name="Google Shape;472;p5"/>
            <p:cNvCxnSpPr/>
            <p:nvPr/>
          </p:nvCxnSpPr>
          <p:spPr>
            <a:xfrm rot="10800000">
              <a:off x="4029060" y="3951529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3" name="Google Shape;473;p5"/>
            <p:cNvCxnSpPr/>
            <p:nvPr/>
          </p:nvCxnSpPr>
          <p:spPr>
            <a:xfrm rot="10800000">
              <a:off x="4121446" y="3833494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4" name="Google Shape;474;p5"/>
            <p:cNvCxnSpPr/>
            <p:nvPr/>
          </p:nvCxnSpPr>
          <p:spPr>
            <a:xfrm flipH="1">
              <a:off x="397870" y="3976168"/>
              <a:ext cx="124042" cy="10335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5" name="Google Shape;475;p5"/>
            <p:cNvCxnSpPr/>
            <p:nvPr/>
          </p:nvCxnSpPr>
          <p:spPr>
            <a:xfrm flipH="1">
              <a:off x="305484" y="3872716"/>
              <a:ext cx="124042" cy="10335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76" name="Google Shape;476;p5"/>
          <p:cNvGrpSpPr/>
          <p:nvPr/>
        </p:nvGrpSpPr>
        <p:grpSpPr>
          <a:xfrm>
            <a:off x="4539322" y="2631166"/>
            <a:ext cx="4172151" cy="3873269"/>
            <a:chOff x="6420359" y="2227008"/>
            <a:chExt cx="4172151" cy="3873269"/>
          </a:xfrm>
        </p:grpSpPr>
        <p:sp>
          <p:nvSpPr>
            <p:cNvPr id="477" name="Google Shape;477;p5"/>
            <p:cNvSpPr/>
            <p:nvPr/>
          </p:nvSpPr>
          <p:spPr>
            <a:xfrm>
              <a:off x="7209206" y="3853935"/>
              <a:ext cx="2602814" cy="35480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 rot="5400000">
              <a:off x="7596441" y="2232308"/>
              <a:ext cx="365405" cy="35480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 rot="5400000">
              <a:off x="9026172" y="2232308"/>
              <a:ext cx="365405" cy="35480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5"/>
            <p:cNvSpPr/>
            <p:nvPr/>
          </p:nvSpPr>
          <p:spPr>
            <a:xfrm rot="-3029038">
              <a:off x="9496934" y="2256825"/>
              <a:ext cx="450000" cy="1885833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7758448" y="4209711"/>
              <a:ext cx="540000" cy="1890566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8702696" y="4209711"/>
              <a:ext cx="540000" cy="1890566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 rot="3016326">
              <a:off x="7064352" y="2254670"/>
              <a:ext cx="450000" cy="1885833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&lt;</a:t>
              </a: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7606822" y="2409711"/>
              <a:ext cx="1784536" cy="1800000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5" name="Google Shape;485;p5"/>
            <p:cNvCxnSpPr>
              <a:stCxn id="484" idx="0"/>
              <a:endCxn id="484" idx="2"/>
            </p:cNvCxnSpPr>
            <p:nvPr/>
          </p:nvCxnSpPr>
          <p:spPr>
            <a:xfrm>
              <a:off x="8499090" y="2409711"/>
              <a:ext cx="0" cy="18000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86" name="Google Shape;486;p5"/>
          <p:cNvGrpSpPr/>
          <p:nvPr/>
        </p:nvGrpSpPr>
        <p:grpSpPr>
          <a:xfrm>
            <a:off x="6193711" y="455313"/>
            <a:ext cx="2131214" cy="1924421"/>
            <a:chOff x="8642361" y="677217"/>
            <a:chExt cx="2131214" cy="1924421"/>
          </a:xfrm>
        </p:grpSpPr>
        <p:sp>
          <p:nvSpPr>
            <p:cNvPr id="487" name="Google Shape;487;p5"/>
            <p:cNvSpPr/>
            <p:nvPr/>
          </p:nvSpPr>
          <p:spPr>
            <a:xfrm>
              <a:off x="8642361" y="1058123"/>
              <a:ext cx="2131214" cy="36540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8995700" y="677217"/>
              <a:ext cx="1424536" cy="1440000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9350133" y="2119821"/>
              <a:ext cx="715670" cy="481817"/>
            </a:xfrm>
            <a:prstGeom prst="rect">
              <a:avLst/>
            </a:prstGeom>
            <a:solidFill>
              <a:srgbClr val="FF99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9175164" y="1146941"/>
              <a:ext cx="1065607" cy="45929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5"/>
          <p:cNvGrpSpPr/>
          <p:nvPr/>
        </p:nvGrpSpPr>
        <p:grpSpPr>
          <a:xfrm>
            <a:off x="3688176" y="558996"/>
            <a:ext cx="2131214" cy="1740594"/>
            <a:chOff x="4828673" y="4197561"/>
            <a:chExt cx="2131214" cy="1740594"/>
          </a:xfrm>
        </p:grpSpPr>
        <p:sp>
          <p:nvSpPr>
            <p:cNvPr id="492" name="Google Shape;492;p5"/>
            <p:cNvSpPr/>
            <p:nvPr/>
          </p:nvSpPr>
          <p:spPr>
            <a:xfrm>
              <a:off x="5267491" y="4197561"/>
              <a:ext cx="1212574" cy="1230782"/>
            </a:xfrm>
            <a:prstGeom prst="rect">
              <a:avLst/>
            </a:prstGeom>
            <a:solidFill>
              <a:srgbClr val="2F549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5548390" y="5167176"/>
              <a:ext cx="684339" cy="5822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4" name="Google Shape;494;p5"/>
            <p:cNvGrpSpPr/>
            <p:nvPr/>
          </p:nvGrpSpPr>
          <p:grpSpPr>
            <a:xfrm>
              <a:off x="4828673" y="4333710"/>
              <a:ext cx="2131214" cy="917931"/>
              <a:chOff x="3241721" y="1724292"/>
              <a:chExt cx="2131214" cy="917931"/>
            </a:xfrm>
          </p:grpSpPr>
          <p:sp>
            <p:nvSpPr>
              <p:cNvPr id="495" name="Google Shape;495;p5"/>
              <p:cNvSpPr/>
              <p:nvPr/>
            </p:nvSpPr>
            <p:spPr>
              <a:xfrm>
                <a:off x="3241721" y="1948024"/>
                <a:ext cx="2131214" cy="335529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6" name="Google Shape;496;p5" descr="Iconos de gafas"/>
              <p:cNvPicPr preferRelativeResize="0"/>
              <p:nvPr/>
            </p:nvPicPr>
            <p:blipFill rotWithShape="1">
              <a:blip r:embed="rId3">
                <a:alphaModFix/>
              </a:blip>
              <a:srcRect t="26181" b="29509"/>
              <a:stretch/>
            </p:blipFill>
            <p:spPr>
              <a:xfrm>
                <a:off x="3531877" y="1724292"/>
                <a:ext cx="1550903" cy="9179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97" name="Google Shape;497;p5"/>
            <p:cNvSpPr/>
            <p:nvPr/>
          </p:nvSpPr>
          <p:spPr>
            <a:xfrm rot="8240705">
              <a:off x="5947459" y="5275575"/>
              <a:ext cx="764191" cy="460436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 rot="-8119252">
              <a:off x="5023606" y="5275574"/>
              <a:ext cx="764191" cy="460436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5"/>
          <p:cNvGrpSpPr/>
          <p:nvPr/>
        </p:nvGrpSpPr>
        <p:grpSpPr>
          <a:xfrm>
            <a:off x="3460268" y="4992501"/>
            <a:ext cx="899098" cy="1005797"/>
            <a:chOff x="4986882" y="2770994"/>
            <a:chExt cx="899098" cy="1005797"/>
          </a:xfrm>
        </p:grpSpPr>
        <p:sp>
          <p:nvSpPr>
            <p:cNvPr id="500" name="Google Shape;500;p5"/>
            <p:cNvSpPr/>
            <p:nvPr/>
          </p:nvSpPr>
          <p:spPr>
            <a:xfrm rot="-3029038">
              <a:off x="4865894" y="3134005"/>
              <a:ext cx="1019944" cy="16719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 rot="-3029038">
              <a:off x="5206432" y="3104472"/>
              <a:ext cx="569825" cy="553109"/>
            </a:xfrm>
            <a:prstGeom prst="rect">
              <a:avLst/>
            </a:prstGeom>
            <a:solidFill>
              <a:srgbClr val="00B0F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 rot="-3029038">
              <a:off x="5424214" y="2952733"/>
              <a:ext cx="236268" cy="244333"/>
            </a:xfrm>
            <a:prstGeom prst="rect">
              <a:avLst/>
            </a:prstGeom>
            <a:solidFill>
              <a:srgbClr val="00B0F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3" name="Google Shape;503;p5"/>
            <p:cNvCxnSpPr/>
            <p:nvPr/>
          </p:nvCxnSpPr>
          <p:spPr>
            <a:xfrm rot="10800000">
              <a:off x="5479046" y="3503153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4" name="Google Shape;504;p5"/>
            <p:cNvCxnSpPr/>
            <p:nvPr/>
          </p:nvCxnSpPr>
          <p:spPr>
            <a:xfrm rot="10800000">
              <a:off x="5598946" y="3354847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05" name="Google Shape;505;p5"/>
          <p:cNvGrpSpPr/>
          <p:nvPr/>
        </p:nvGrpSpPr>
        <p:grpSpPr>
          <a:xfrm rot="5601881">
            <a:off x="4631702" y="5026030"/>
            <a:ext cx="950975" cy="943016"/>
            <a:chOff x="4935005" y="2833775"/>
            <a:chExt cx="950975" cy="943016"/>
          </a:xfrm>
        </p:grpSpPr>
        <p:sp>
          <p:nvSpPr>
            <p:cNvPr id="506" name="Google Shape;506;p5"/>
            <p:cNvSpPr/>
            <p:nvPr/>
          </p:nvSpPr>
          <p:spPr>
            <a:xfrm rot="-3029038">
              <a:off x="4814017" y="3196786"/>
              <a:ext cx="1019944" cy="16719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 rot="-3029038">
              <a:off x="5206432" y="3104472"/>
              <a:ext cx="569825" cy="553109"/>
            </a:xfrm>
            <a:prstGeom prst="rect">
              <a:avLst/>
            </a:prstGeom>
            <a:solidFill>
              <a:srgbClr val="00B0F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 rot="-3029038">
              <a:off x="5109793" y="3336581"/>
              <a:ext cx="236268" cy="244333"/>
            </a:xfrm>
            <a:prstGeom prst="rect">
              <a:avLst/>
            </a:prstGeom>
            <a:solidFill>
              <a:srgbClr val="00B0F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9" name="Google Shape;509;p5"/>
            <p:cNvCxnSpPr/>
            <p:nvPr/>
          </p:nvCxnSpPr>
          <p:spPr>
            <a:xfrm rot="10800000">
              <a:off x="5479046" y="3503153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0" name="Google Shape;510;p5"/>
            <p:cNvCxnSpPr/>
            <p:nvPr/>
          </p:nvCxnSpPr>
          <p:spPr>
            <a:xfrm rot="10800000">
              <a:off x="5598946" y="3354847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11" name="Google Shape;511;p5"/>
          <p:cNvGrpSpPr/>
          <p:nvPr/>
        </p:nvGrpSpPr>
        <p:grpSpPr>
          <a:xfrm>
            <a:off x="7680448" y="5489594"/>
            <a:ext cx="1167961" cy="961082"/>
            <a:chOff x="7468540" y="5333728"/>
            <a:chExt cx="1167961" cy="961082"/>
          </a:xfrm>
        </p:grpSpPr>
        <p:grpSp>
          <p:nvGrpSpPr>
            <p:cNvPr id="512" name="Google Shape;512;p5"/>
            <p:cNvGrpSpPr/>
            <p:nvPr/>
          </p:nvGrpSpPr>
          <p:grpSpPr>
            <a:xfrm>
              <a:off x="7468540" y="5333728"/>
              <a:ext cx="1167961" cy="961082"/>
              <a:chOff x="8345714" y="4934857"/>
              <a:chExt cx="1167961" cy="961082"/>
            </a:xfrm>
          </p:grpSpPr>
          <p:sp>
            <p:nvSpPr>
              <p:cNvPr id="513" name="Google Shape;513;p5"/>
              <p:cNvSpPr/>
              <p:nvPr/>
            </p:nvSpPr>
            <p:spPr>
              <a:xfrm>
                <a:off x="8453650" y="5415398"/>
                <a:ext cx="820346" cy="480541"/>
              </a:xfrm>
              <a:prstGeom prst="rect">
                <a:avLst/>
              </a:prstGeom>
              <a:solidFill>
                <a:srgbClr val="00B0F0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345714" y="4934857"/>
                <a:ext cx="1167961" cy="280905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8610380" y="4934857"/>
                <a:ext cx="663616" cy="480541"/>
              </a:xfrm>
              <a:prstGeom prst="rect">
                <a:avLst/>
              </a:prstGeom>
              <a:solidFill>
                <a:srgbClr val="00B0F0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16" name="Google Shape;516;p5"/>
            <p:cNvCxnSpPr>
              <a:stCxn id="515" idx="1"/>
            </p:cNvCxnSpPr>
            <p:nvPr/>
          </p:nvCxnSpPr>
          <p:spPr>
            <a:xfrm rot="10800000" flipH="1">
              <a:off x="7733206" y="5571299"/>
              <a:ext cx="236100" cy="27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7" name="Google Shape;517;p5"/>
            <p:cNvCxnSpPr/>
            <p:nvPr/>
          </p:nvCxnSpPr>
          <p:spPr>
            <a:xfrm rot="10800000" flipH="1">
              <a:off x="7730825" y="5691614"/>
              <a:ext cx="236237" cy="280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18" name="Google Shape;518;p5"/>
          <p:cNvGrpSpPr/>
          <p:nvPr/>
        </p:nvGrpSpPr>
        <p:grpSpPr>
          <a:xfrm>
            <a:off x="9196588" y="5486787"/>
            <a:ext cx="1167961" cy="961082"/>
            <a:chOff x="7468540" y="5333728"/>
            <a:chExt cx="1167961" cy="961082"/>
          </a:xfrm>
        </p:grpSpPr>
        <p:grpSp>
          <p:nvGrpSpPr>
            <p:cNvPr id="519" name="Google Shape;519;p5"/>
            <p:cNvGrpSpPr/>
            <p:nvPr/>
          </p:nvGrpSpPr>
          <p:grpSpPr>
            <a:xfrm>
              <a:off x="7468540" y="5333728"/>
              <a:ext cx="1167961" cy="961082"/>
              <a:chOff x="8345714" y="4934857"/>
              <a:chExt cx="1167961" cy="961082"/>
            </a:xfrm>
          </p:grpSpPr>
          <p:sp>
            <p:nvSpPr>
              <p:cNvPr id="520" name="Google Shape;520;p5"/>
              <p:cNvSpPr/>
              <p:nvPr/>
            </p:nvSpPr>
            <p:spPr>
              <a:xfrm>
                <a:off x="8610812" y="5415398"/>
                <a:ext cx="820346" cy="480541"/>
              </a:xfrm>
              <a:prstGeom prst="rect">
                <a:avLst/>
              </a:prstGeom>
              <a:solidFill>
                <a:srgbClr val="00B0F0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8345714" y="4934857"/>
                <a:ext cx="1167961" cy="280905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8610380" y="4934857"/>
                <a:ext cx="663616" cy="480541"/>
              </a:xfrm>
              <a:prstGeom prst="rect">
                <a:avLst/>
              </a:prstGeom>
              <a:solidFill>
                <a:srgbClr val="00B0F0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23" name="Google Shape;523;p5"/>
            <p:cNvCxnSpPr/>
            <p:nvPr/>
          </p:nvCxnSpPr>
          <p:spPr>
            <a:xfrm rot="10800000" flipH="1">
              <a:off x="8160585" y="5568383"/>
              <a:ext cx="236237" cy="280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4" name="Google Shape;524;p5"/>
            <p:cNvCxnSpPr/>
            <p:nvPr/>
          </p:nvCxnSpPr>
          <p:spPr>
            <a:xfrm rot="10800000" flipH="1">
              <a:off x="8160585" y="5688806"/>
              <a:ext cx="236237" cy="280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25" name="Google Shape;525;p5"/>
          <p:cNvGrpSpPr/>
          <p:nvPr/>
        </p:nvGrpSpPr>
        <p:grpSpPr>
          <a:xfrm>
            <a:off x="9399851" y="134159"/>
            <a:ext cx="1711573" cy="2902009"/>
            <a:chOff x="9910064" y="604292"/>
            <a:chExt cx="1711573" cy="2902009"/>
          </a:xfrm>
        </p:grpSpPr>
        <p:sp>
          <p:nvSpPr>
            <p:cNvPr id="526" name="Google Shape;526;p5"/>
            <p:cNvSpPr/>
            <p:nvPr/>
          </p:nvSpPr>
          <p:spPr>
            <a:xfrm>
              <a:off x="10679664" y="1944812"/>
              <a:ext cx="150051" cy="1561489"/>
            </a:xfrm>
            <a:prstGeom prst="rect">
              <a:avLst/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7" name="Google Shape;527;p5" descr="https://encrypted-tbn0.gstatic.com/images?q=tbn:ANd9GcRkgGi6vrlaJwwsdzz3jPc73wrKi4IJ-O5TNO1CHMF7CFUJ1X5w8rhpkb2ZToUTjkw5z6B6ISU&amp;usqp=CAc"/>
            <p:cNvPicPr preferRelativeResize="0"/>
            <p:nvPr/>
          </p:nvPicPr>
          <p:blipFill rotWithShape="1">
            <a:blip r:embed="rId4">
              <a:alphaModFix/>
            </a:blip>
            <a:srcRect l="4765" t="3583" r="3554" b="4286"/>
            <a:stretch/>
          </p:blipFill>
          <p:spPr>
            <a:xfrm>
              <a:off x="9910064" y="604292"/>
              <a:ext cx="1711573" cy="17199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8" name="Google Shape;528;p5" descr="Conjunto de iconos de dibujos animados de virus y bacterias. conjunto de  dibujos animados aislados icono microbio,. ilustración virus y bacterias. |  Vector Premiu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9496" y="3234503"/>
            <a:ext cx="2047180" cy="204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-866973" y="1216652"/>
            <a:ext cx="2943598" cy="77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"/>
          <p:cNvSpPr/>
          <p:nvPr/>
        </p:nvSpPr>
        <p:spPr>
          <a:xfrm rot="-3884123">
            <a:off x="3499578" y="1852257"/>
            <a:ext cx="450000" cy="1877362"/>
          </a:xfrm>
          <a:prstGeom prst="rect">
            <a:avLst/>
          </a:prstGeom>
          <a:solidFill>
            <a:srgbClr val="0066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6"/>
          <p:cNvSpPr/>
          <p:nvPr/>
        </p:nvSpPr>
        <p:spPr>
          <a:xfrm>
            <a:off x="1574048" y="369067"/>
            <a:ext cx="1424536" cy="14400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6"/>
          <p:cNvSpPr/>
          <p:nvPr/>
        </p:nvSpPr>
        <p:spPr>
          <a:xfrm>
            <a:off x="1922914" y="1811671"/>
            <a:ext cx="715670" cy="354805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6"/>
          <p:cNvSpPr/>
          <p:nvPr/>
        </p:nvSpPr>
        <p:spPr>
          <a:xfrm rot="-2742767">
            <a:off x="3945675" y="3879557"/>
            <a:ext cx="540000" cy="1934895"/>
          </a:xfrm>
          <a:prstGeom prst="rect">
            <a:avLst/>
          </a:prstGeom>
          <a:solidFill>
            <a:srgbClr val="0066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6"/>
          <p:cNvSpPr/>
          <p:nvPr/>
        </p:nvSpPr>
        <p:spPr>
          <a:xfrm rot="-5400000">
            <a:off x="2379313" y="3158223"/>
            <a:ext cx="540000" cy="2150530"/>
          </a:xfrm>
          <a:prstGeom prst="rect">
            <a:avLst/>
          </a:prstGeom>
          <a:solidFill>
            <a:srgbClr val="0066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6"/>
          <p:cNvSpPr/>
          <p:nvPr/>
        </p:nvSpPr>
        <p:spPr>
          <a:xfrm>
            <a:off x="1394048" y="2169292"/>
            <a:ext cx="1784536" cy="1800000"/>
          </a:xfrm>
          <a:prstGeom prst="rect">
            <a:avLst/>
          </a:prstGeom>
          <a:solidFill>
            <a:srgbClr val="0066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"/>
          <p:cNvSpPr/>
          <p:nvPr/>
        </p:nvSpPr>
        <p:spPr>
          <a:xfrm rot="-3864187">
            <a:off x="4201680" y="2960911"/>
            <a:ext cx="450000" cy="322919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6"/>
          <p:cNvSpPr/>
          <p:nvPr/>
        </p:nvSpPr>
        <p:spPr>
          <a:xfrm rot="-2686950">
            <a:off x="4688312" y="5389268"/>
            <a:ext cx="612680" cy="354413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2" name="Google Shape;542;p6"/>
          <p:cNvCxnSpPr/>
          <p:nvPr/>
        </p:nvCxnSpPr>
        <p:spPr>
          <a:xfrm rot="10800000">
            <a:off x="4403725" y="3046860"/>
            <a:ext cx="188859" cy="8643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3" name="Google Shape;543;p6"/>
          <p:cNvCxnSpPr/>
          <p:nvPr/>
        </p:nvCxnSpPr>
        <p:spPr>
          <a:xfrm rot="10800000">
            <a:off x="4350164" y="3182434"/>
            <a:ext cx="188859" cy="8643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4" name="Google Shape;544;p6"/>
          <p:cNvSpPr/>
          <p:nvPr/>
        </p:nvSpPr>
        <p:spPr>
          <a:xfrm rot="-3884123">
            <a:off x="3070306" y="2238249"/>
            <a:ext cx="450000" cy="1877362"/>
          </a:xfrm>
          <a:prstGeom prst="rect">
            <a:avLst/>
          </a:prstGeom>
          <a:solidFill>
            <a:srgbClr val="0066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6"/>
          <p:cNvSpPr/>
          <p:nvPr/>
        </p:nvSpPr>
        <p:spPr>
          <a:xfrm rot="-3864187">
            <a:off x="3772408" y="3346903"/>
            <a:ext cx="450000" cy="322919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6" name="Google Shape;546;p6"/>
          <p:cNvCxnSpPr/>
          <p:nvPr/>
        </p:nvCxnSpPr>
        <p:spPr>
          <a:xfrm rot="10800000">
            <a:off x="3974453" y="3432852"/>
            <a:ext cx="188859" cy="8643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7" name="Google Shape;547;p6"/>
          <p:cNvCxnSpPr/>
          <p:nvPr/>
        </p:nvCxnSpPr>
        <p:spPr>
          <a:xfrm rot="10800000">
            <a:off x="3920892" y="3568426"/>
            <a:ext cx="188859" cy="8643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8" name="Google Shape;548;p6"/>
          <p:cNvSpPr/>
          <p:nvPr/>
        </p:nvSpPr>
        <p:spPr>
          <a:xfrm>
            <a:off x="2666775" y="765651"/>
            <a:ext cx="404536" cy="524082"/>
          </a:xfrm>
          <a:prstGeom prst="arc">
            <a:avLst>
              <a:gd name="adj1" fmla="val 16168289"/>
              <a:gd name="adj2" fmla="val 17968497"/>
            </a:avLst>
          </a:prstGeom>
          <a:noFill/>
          <a:ln w="15875" cap="rnd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6"/>
          <p:cNvSpPr/>
          <p:nvPr/>
        </p:nvSpPr>
        <p:spPr>
          <a:xfrm rot="1414846">
            <a:off x="2877860" y="934580"/>
            <a:ext cx="165100" cy="152400"/>
          </a:xfrm>
          <a:prstGeom prst="chord">
            <a:avLst>
              <a:gd name="adj1" fmla="val 2700000"/>
              <a:gd name="adj2" fmla="val 1620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6"/>
          <p:cNvSpPr/>
          <p:nvPr/>
        </p:nvSpPr>
        <p:spPr>
          <a:xfrm>
            <a:off x="2719388" y="1060747"/>
            <a:ext cx="804274" cy="354805"/>
          </a:xfrm>
          <a:prstGeom prst="arc">
            <a:avLst>
              <a:gd name="adj1" fmla="val 7640815"/>
              <a:gd name="adj2" fmla="val 10183426"/>
            </a:avLst>
          </a:prstGeom>
          <a:noFill/>
          <a:ln w="15875" cap="rnd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6"/>
          <p:cNvSpPr/>
          <p:nvPr/>
        </p:nvSpPr>
        <p:spPr>
          <a:xfrm rot="1414846">
            <a:off x="2962331" y="968422"/>
            <a:ext cx="46982" cy="45719"/>
          </a:xfrm>
          <a:prstGeom prst="chord">
            <a:avLst>
              <a:gd name="adj1" fmla="val 2700000"/>
              <a:gd name="adj2" fmla="val 1620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6"/>
          <p:cNvSpPr/>
          <p:nvPr/>
        </p:nvSpPr>
        <p:spPr>
          <a:xfrm>
            <a:off x="5874612" y="5667926"/>
            <a:ext cx="1441699" cy="635431"/>
          </a:xfrm>
          <a:prstGeom prst="snip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08B54"/>
              </a:gs>
              <a:gs pos="50000">
                <a:srgbClr val="993300"/>
              </a:gs>
              <a:gs pos="100000">
                <a:schemeClr val="dk1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3" name="Google Shape;553;p6"/>
          <p:cNvGrpSpPr/>
          <p:nvPr/>
        </p:nvGrpSpPr>
        <p:grpSpPr>
          <a:xfrm>
            <a:off x="8377596" y="3859288"/>
            <a:ext cx="3135541" cy="2566863"/>
            <a:chOff x="4816231" y="3727784"/>
            <a:chExt cx="3135541" cy="2566863"/>
          </a:xfrm>
        </p:grpSpPr>
        <p:sp>
          <p:nvSpPr>
            <p:cNvPr id="554" name="Google Shape;554;p6"/>
            <p:cNvSpPr/>
            <p:nvPr/>
          </p:nvSpPr>
          <p:spPr>
            <a:xfrm>
              <a:off x="4816231" y="3727784"/>
              <a:ext cx="3135541" cy="380078"/>
            </a:xfrm>
            <a:prstGeom prst="round1Rect">
              <a:avLst>
                <a:gd name="adj" fmla="val 0"/>
              </a:avLst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 flipH="1">
              <a:off x="5569844" y="4091679"/>
              <a:ext cx="2381928" cy="2202968"/>
            </a:xfrm>
            <a:prstGeom prst="halfFrame">
              <a:avLst>
                <a:gd name="adj1" fmla="val 18858"/>
                <a:gd name="adj2" fmla="val 25781"/>
              </a:avLst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6942015" y="4086947"/>
              <a:ext cx="1009757" cy="2202967"/>
            </a:xfrm>
            <a:prstGeom prst="round1Rect">
              <a:avLst>
                <a:gd name="adj" fmla="val 0"/>
              </a:avLst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6"/>
          <p:cNvGrpSpPr/>
          <p:nvPr/>
        </p:nvGrpSpPr>
        <p:grpSpPr>
          <a:xfrm>
            <a:off x="8395494" y="2174980"/>
            <a:ext cx="1363056" cy="335863"/>
            <a:chOff x="6103089" y="3235688"/>
            <a:chExt cx="1363056" cy="335863"/>
          </a:xfrm>
        </p:grpSpPr>
        <p:sp>
          <p:nvSpPr>
            <p:cNvPr id="558" name="Google Shape;558;p6"/>
            <p:cNvSpPr/>
            <p:nvPr/>
          </p:nvSpPr>
          <p:spPr>
            <a:xfrm rot="-5400000">
              <a:off x="6282846" y="3283877"/>
              <a:ext cx="229988" cy="345360"/>
            </a:xfrm>
            <a:prstGeom prst="rect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 rot="-5400000">
              <a:off x="7060375" y="3283876"/>
              <a:ext cx="229988" cy="345360"/>
            </a:xfrm>
            <a:prstGeom prst="rect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 rot="-5400000">
              <a:off x="6678742" y="2660035"/>
              <a:ext cx="211749" cy="1363056"/>
            </a:xfrm>
            <a:prstGeom prst="rect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p6"/>
          <p:cNvGrpSpPr/>
          <p:nvPr/>
        </p:nvGrpSpPr>
        <p:grpSpPr>
          <a:xfrm>
            <a:off x="10366156" y="391103"/>
            <a:ext cx="1024045" cy="3061321"/>
            <a:chOff x="6378075" y="197593"/>
            <a:chExt cx="1024045" cy="3061321"/>
          </a:xfrm>
        </p:grpSpPr>
        <p:sp>
          <p:nvSpPr>
            <p:cNvPr id="562" name="Google Shape;562;p6"/>
            <p:cNvSpPr/>
            <p:nvPr/>
          </p:nvSpPr>
          <p:spPr>
            <a:xfrm rot="10800000">
              <a:off x="6378075" y="1289731"/>
              <a:ext cx="895684" cy="1969183"/>
            </a:xfrm>
            <a:prstGeom prst="halfFrame">
              <a:avLst>
                <a:gd name="adj1" fmla="val 28312"/>
                <a:gd name="adj2" fmla="val 33333"/>
              </a:avLst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 rot="1599491">
              <a:off x="6589167" y="876259"/>
              <a:ext cx="627972" cy="973364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 rot="-5400000">
              <a:off x="5539900" y="1179529"/>
              <a:ext cx="2194475" cy="236290"/>
            </a:xfrm>
            <a:prstGeom prst="round1Rect">
              <a:avLst>
                <a:gd name="adj" fmla="val 0"/>
              </a:avLst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 rot="-5400000">
              <a:off x="5646559" y="1176686"/>
              <a:ext cx="2194475" cy="236290"/>
            </a:xfrm>
            <a:prstGeom prst="round1Rect">
              <a:avLst>
                <a:gd name="adj" fmla="val 0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6" name="Google Shape;566;p6"/>
          <p:cNvSpPr/>
          <p:nvPr/>
        </p:nvSpPr>
        <p:spPr>
          <a:xfrm rot="-5400000">
            <a:off x="9000142" y="2587335"/>
            <a:ext cx="211749" cy="1363056"/>
          </a:xfrm>
          <a:prstGeom prst="rect">
            <a:avLst/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7" name="Google Shape;567;p6"/>
          <p:cNvGrpSpPr/>
          <p:nvPr/>
        </p:nvGrpSpPr>
        <p:grpSpPr>
          <a:xfrm>
            <a:off x="5220586" y="391104"/>
            <a:ext cx="2606678" cy="4210448"/>
            <a:chOff x="8521593" y="1697597"/>
            <a:chExt cx="2606678" cy="4210448"/>
          </a:xfrm>
        </p:grpSpPr>
        <p:grpSp>
          <p:nvGrpSpPr>
            <p:cNvPr id="568" name="Google Shape;568;p6"/>
            <p:cNvGrpSpPr/>
            <p:nvPr/>
          </p:nvGrpSpPr>
          <p:grpSpPr>
            <a:xfrm>
              <a:off x="8521593" y="1697597"/>
              <a:ext cx="2606678" cy="4210448"/>
              <a:chOff x="8296241" y="1017146"/>
              <a:chExt cx="2606678" cy="4210448"/>
            </a:xfrm>
          </p:grpSpPr>
          <p:grpSp>
            <p:nvGrpSpPr>
              <p:cNvPr id="569" name="Google Shape;569;p6"/>
              <p:cNvGrpSpPr/>
              <p:nvPr/>
            </p:nvGrpSpPr>
            <p:grpSpPr>
              <a:xfrm>
                <a:off x="8296241" y="1017146"/>
                <a:ext cx="2606678" cy="4210448"/>
                <a:chOff x="5950198" y="907919"/>
                <a:chExt cx="2606678" cy="4210448"/>
              </a:xfrm>
            </p:grpSpPr>
            <p:sp>
              <p:nvSpPr>
                <p:cNvPr id="570" name="Google Shape;570;p6"/>
                <p:cNvSpPr/>
                <p:nvPr/>
              </p:nvSpPr>
              <p:spPr>
                <a:xfrm rot="9141139">
                  <a:off x="6204143" y="2816135"/>
                  <a:ext cx="375979" cy="793145"/>
                </a:xfrm>
                <a:prstGeom prst="moon">
                  <a:avLst>
                    <a:gd name="adj" fmla="val 68744"/>
                  </a:avLst>
                </a:prstGeom>
                <a:gradFill>
                  <a:gsLst>
                    <a:gs pos="0">
                      <a:srgbClr val="474747"/>
                    </a:gs>
                    <a:gs pos="50000">
                      <a:schemeClr val="dk1"/>
                    </a:gs>
                    <a:gs pos="100000">
                      <a:schemeClr val="dk1"/>
                    </a:gs>
                  </a:gsLst>
                  <a:lin ang="5400000" scaled="0"/>
                </a:gra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6"/>
                <p:cNvSpPr/>
                <p:nvPr/>
              </p:nvSpPr>
              <p:spPr>
                <a:xfrm rot="-5400000">
                  <a:off x="7313150" y="2365592"/>
                  <a:ext cx="357836" cy="2129616"/>
                </a:xfrm>
                <a:prstGeom prst="flowChartDelay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31538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6"/>
                <p:cNvSpPr/>
                <p:nvPr/>
              </p:nvSpPr>
              <p:spPr>
                <a:xfrm rot="-5400000">
                  <a:off x="7340184" y="3092925"/>
                  <a:ext cx="294704" cy="1280222"/>
                </a:xfrm>
                <a:prstGeom prst="rect">
                  <a:avLst/>
                </a:prstGeom>
                <a:gradFill>
                  <a:gsLst>
                    <a:gs pos="0">
                      <a:srgbClr val="474747"/>
                    </a:gs>
                    <a:gs pos="50000">
                      <a:schemeClr val="dk1"/>
                    </a:gs>
                    <a:gs pos="100000">
                      <a:schemeClr val="dk1"/>
                    </a:gs>
                  </a:gsLst>
                  <a:lin ang="5400000" scaled="0"/>
                </a:gra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6"/>
                <p:cNvSpPr/>
                <p:nvPr/>
              </p:nvSpPr>
              <p:spPr>
                <a:xfrm rot="-5400000">
                  <a:off x="7063431" y="4093460"/>
                  <a:ext cx="828033" cy="388701"/>
                </a:xfrm>
                <a:prstGeom prst="rect">
                  <a:avLst/>
                </a:prstGeom>
                <a:gradFill>
                  <a:gsLst>
                    <a:gs pos="0">
                      <a:srgbClr val="474747"/>
                    </a:gs>
                    <a:gs pos="50000">
                      <a:schemeClr val="dk1"/>
                    </a:gs>
                    <a:gs pos="100000">
                      <a:schemeClr val="dk1"/>
                    </a:gs>
                  </a:gsLst>
                  <a:lin ang="5400000" scaled="0"/>
                </a:gra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6"/>
                <p:cNvSpPr/>
                <p:nvPr/>
              </p:nvSpPr>
              <p:spPr>
                <a:xfrm rot="5400000">
                  <a:off x="7237519" y="4078065"/>
                  <a:ext cx="479855" cy="1600748"/>
                </a:xfrm>
                <a:prstGeom prst="moon">
                  <a:avLst>
                    <a:gd name="adj" fmla="val 31257"/>
                  </a:avLst>
                </a:prstGeom>
                <a:gradFill>
                  <a:gsLst>
                    <a:gs pos="0">
                      <a:srgbClr val="474747"/>
                    </a:gs>
                    <a:gs pos="50000">
                      <a:schemeClr val="dk1"/>
                    </a:gs>
                    <a:gs pos="100000">
                      <a:schemeClr val="dk1"/>
                    </a:gs>
                  </a:gsLst>
                  <a:lin ang="5400000" scaled="0"/>
                </a:gra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6"/>
                <p:cNvSpPr/>
                <p:nvPr/>
              </p:nvSpPr>
              <p:spPr>
                <a:xfrm>
                  <a:off x="8049709" y="4760531"/>
                  <a:ext cx="385788" cy="357836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6"/>
                <p:cNvSpPr/>
                <p:nvPr/>
              </p:nvSpPr>
              <p:spPr>
                <a:xfrm>
                  <a:off x="6519396" y="4760531"/>
                  <a:ext cx="385788" cy="357836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6"/>
                <p:cNvSpPr/>
                <p:nvPr/>
              </p:nvSpPr>
              <p:spPr>
                <a:xfrm rot="10800000">
                  <a:off x="5950198" y="907919"/>
                  <a:ext cx="479855" cy="2210652"/>
                </a:xfrm>
                <a:prstGeom prst="moon">
                  <a:avLst>
                    <a:gd name="adj" fmla="val 68744"/>
                  </a:avLst>
                </a:prstGeom>
                <a:gradFill>
                  <a:gsLst>
                    <a:gs pos="0">
                      <a:srgbClr val="474747"/>
                    </a:gs>
                    <a:gs pos="50000">
                      <a:schemeClr val="dk1"/>
                    </a:gs>
                    <a:gs pos="100000">
                      <a:schemeClr val="dk1"/>
                    </a:gs>
                  </a:gsLst>
                  <a:lin ang="5400000" scaled="0"/>
                </a:gra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6"/>
                <p:cNvSpPr/>
                <p:nvPr/>
              </p:nvSpPr>
              <p:spPr>
                <a:xfrm>
                  <a:off x="7286008" y="4760531"/>
                  <a:ext cx="385788" cy="357836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9" name="Google Shape;579;p6"/>
              <p:cNvSpPr/>
              <p:nvPr/>
            </p:nvSpPr>
            <p:spPr>
              <a:xfrm rot="-7123753">
                <a:off x="9069914" y="3813231"/>
                <a:ext cx="206753" cy="329936"/>
              </a:xfrm>
              <a:prstGeom prst="rect">
                <a:avLst/>
              </a:prstGeom>
              <a:gradFill>
                <a:gsLst>
                  <a:gs pos="0">
                    <a:srgbClr val="474747"/>
                  </a:gs>
                  <a:gs pos="50000">
                    <a:schemeClr val="dk1"/>
                  </a:gs>
                  <a:gs pos="100000">
                    <a:schemeClr val="dk1"/>
                  </a:gs>
                </a:gsLst>
                <a:lin ang="540000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0" name="Google Shape;580;p6"/>
            <p:cNvSpPr/>
            <p:nvPr/>
          </p:nvSpPr>
          <p:spPr>
            <a:xfrm rot="-5400000">
              <a:off x="9635036" y="3980957"/>
              <a:ext cx="610230" cy="233490"/>
            </a:xfrm>
            <a:prstGeom prst="rect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 rot="5400000">
              <a:off x="9730593" y="3303877"/>
              <a:ext cx="375979" cy="1039881"/>
            </a:xfrm>
            <a:prstGeom prst="moon">
              <a:avLst>
                <a:gd name="adj" fmla="val 68744"/>
              </a:avLst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6"/>
          <p:cNvGrpSpPr/>
          <p:nvPr/>
        </p:nvGrpSpPr>
        <p:grpSpPr>
          <a:xfrm>
            <a:off x="7359992" y="482997"/>
            <a:ext cx="1140386" cy="849844"/>
            <a:chOff x="6565498" y="304618"/>
            <a:chExt cx="1140386" cy="849844"/>
          </a:xfrm>
        </p:grpSpPr>
        <p:sp>
          <p:nvSpPr>
            <p:cNvPr id="583" name="Google Shape;583;p6"/>
            <p:cNvSpPr/>
            <p:nvPr/>
          </p:nvSpPr>
          <p:spPr>
            <a:xfrm rot="5400000">
              <a:off x="6946735" y="395312"/>
              <a:ext cx="377913" cy="1140386"/>
            </a:xfrm>
            <a:prstGeom prst="flowChartDelay">
              <a:avLst/>
            </a:prstGeom>
            <a:gradFill>
              <a:gsLst>
                <a:gs pos="0">
                  <a:srgbClr val="FEFBF1"/>
                </a:gs>
                <a:gs pos="74000">
                  <a:srgbClr val="FFE28B"/>
                </a:gs>
                <a:gs pos="83000">
                  <a:srgbClr val="FFE28B"/>
                </a:gs>
                <a:gs pos="100000">
                  <a:srgbClr val="FEEBB2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017545" y="304618"/>
              <a:ext cx="236291" cy="468109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85" name="Google Shape;585;p6" descr="Cómo Activar y Escuchar la Radio en tu iPhone sin Aplicaciones | Mira Cómo  Se Ha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1980" y="5224904"/>
            <a:ext cx="1470115" cy="128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969129" y="1257997"/>
            <a:ext cx="3048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7"/>
          <p:cNvGrpSpPr/>
          <p:nvPr/>
        </p:nvGrpSpPr>
        <p:grpSpPr>
          <a:xfrm>
            <a:off x="4194966" y="1378833"/>
            <a:ext cx="3599916" cy="4995811"/>
            <a:chOff x="207580" y="833757"/>
            <a:chExt cx="4172156" cy="5503799"/>
          </a:xfrm>
        </p:grpSpPr>
        <p:grpSp>
          <p:nvGrpSpPr>
            <p:cNvPr id="592" name="Google Shape;592;p7"/>
            <p:cNvGrpSpPr/>
            <p:nvPr/>
          </p:nvGrpSpPr>
          <p:grpSpPr>
            <a:xfrm>
              <a:off x="207585" y="833757"/>
              <a:ext cx="4172151" cy="5490791"/>
              <a:chOff x="207585" y="833757"/>
              <a:chExt cx="4172151" cy="5490791"/>
            </a:xfrm>
          </p:grpSpPr>
          <p:sp>
            <p:nvSpPr>
              <p:cNvPr id="593" name="Google Shape;593;p7"/>
              <p:cNvSpPr/>
              <p:nvPr/>
            </p:nvSpPr>
            <p:spPr>
              <a:xfrm rot="-3029038">
                <a:off x="3284160" y="2481096"/>
                <a:ext cx="450000" cy="1885833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1574048" y="833757"/>
                <a:ext cx="1424536" cy="1440000"/>
              </a:xfrm>
              <a:prstGeom prst="rect">
                <a:avLst/>
              </a:prstGeom>
              <a:solidFill>
                <a:srgbClr val="FFFF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1922914" y="2276361"/>
                <a:ext cx="715670" cy="354805"/>
              </a:xfrm>
              <a:prstGeom prst="rect">
                <a:avLst/>
              </a:prstGeom>
              <a:solidFill>
                <a:srgbClr val="FFFF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1545674" y="4433982"/>
                <a:ext cx="540000" cy="1890566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2489922" y="4433982"/>
                <a:ext cx="540000" cy="1890566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 rot="3016326">
                <a:off x="851578" y="2478941"/>
                <a:ext cx="450000" cy="1885833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&lt;</a:t>
                </a:r>
                <a:endParaRPr/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1394048" y="2633982"/>
                <a:ext cx="1784536" cy="1800000"/>
              </a:xfrm>
              <a:prstGeom prst="rect">
                <a:avLst/>
              </a:prstGeom>
              <a:solidFill>
                <a:srgbClr val="006699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0" name="Google Shape;600;p7"/>
            <p:cNvGrpSpPr/>
            <p:nvPr/>
          </p:nvGrpSpPr>
          <p:grpSpPr>
            <a:xfrm>
              <a:off x="1826272" y="1417524"/>
              <a:ext cx="963060" cy="703831"/>
              <a:chOff x="1826272" y="1207664"/>
              <a:chExt cx="963060" cy="703831"/>
            </a:xfrm>
          </p:grpSpPr>
          <p:sp>
            <p:nvSpPr>
              <p:cNvPr id="601" name="Google Shape;601;p7"/>
              <p:cNvSpPr/>
              <p:nvPr/>
            </p:nvSpPr>
            <p:spPr>
              <a:xfrm>
                <a:off x="1967607" y="1356360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2458029" y="1356359"/>
                <a:ext cx="148547" cy="138611"/>
              </a:xfrm>
              <a:prstGeom prst="flowChartConnector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2500188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7"/>
              <p:cNvSpPr/>
              <p:nvPr/>
            </p:nvSpPr>
            <p:spPr>
              <a:xfrm>
                <a:off x="2011947" y="1375304"/>
                <a:ext cx="59865" cy="58208"/>
              </a:xfrm>
              <a:prstGeom prst="flowChartConnector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7"/>
              <p:cNvSpPr/>
              <p:nvPr/>
            </p:nvSpPr>
            <p:spPr>
              <a:xfrm>
                <a:off x="1957390" y="1376894"/>
                <a:ext cx="661004" cy="524082"/>
              </a:xfrm>
              <a:prstGeom prst="arc">
                <a:avLst>
                  <a:gd name="adj1" fmla="val 2525838"/>
                  <a:gd name="adj2" fmla="val 8256122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7"/>
              <p:cNvSpPr/>
              <p:nvPr/>
            </p:nvSpPr>
            <p:spPr>
              <a:xfrm>
                <a:off x="2384796" y="1207664"/>
                <a:ext cx="404536" cy="524082"/>
              </a:xfrm>
              <a:prstGeom prst="arc">
                <a:avLst>
                  <a:gd name="adj1" fmla="val 14184314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7"/>
              <p:cNvSpPr/>
              <p:nvPr/>
            </p:nvSpPr>
            <p:spPr>
              <a:xfrm>
                <a:off x="1826272" y="1211368"/>
                <a:ext cx="404536" cy="524082"/>
              </a:xfrm>
              <a:prstGeom prst="arc">
                <a:avLst>
                  <a:gd name="adj1" fmla="val 14448124"/>
                  <a:gd name="adj2" fmla="val 18269180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>
                <a:off x="2212794" y="1593065"/>
                <a:ext cx="172002" cy="318430"/>
              </a:xfrm>
              <a:prstGeom prst="arc">
                <a:avLst>
                  <a:gd name="adj1" fmla="val 14416201"/>
                  <a:gd name="adj2" fmla="val 17968497"/>
                </a:avLst>
              </a:prstGeom>
              <a:noFill/>
              <a:ln w="15875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9" name="Google Shape;609;p7"/>
            <p:cNvSpPr/>
            <p:nvPr/>
          </p:nvSpPr>
          <p:spPr>
            <a:xfrm rot="-3029038">
              <a:off x="3887013" y="3759791"/>
              <a:ext cx="450000" cy="322919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 rot="3011836">
              <a:off x="250655" y="3759791"/>
              <a:ext cx="450000" cy="322919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489922" y="5983143"/>
              <a:ext cx="612680" cy="354413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1472994" y="5970135"/>
              <a:ext cx="612680" cy="354413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3" name="Google Shape;613;p7"/>
            <p:cNvCxnSpPr/>
            <p:nvPr/>
          </p:nvCxnSpPr>
          <p:spPr>
            <a:xfrm rot="10800000">
              <a:off x="4029060" y="3951529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4" name="Google Shape;614;p7"/>
            <p:cNvCxnSpPr/>
            <p:nvPr/>
          </p:nvCxnSpPr>
          <p:spPr>
            <a:xfrm rot="10800000">
              <a:off x="4121446" y="3833494"/>
              <a:ext cx="165904" cy="1279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5" name="Google Shape;615;p7"/>
            <p:cNvCxnSpPr/>
            <p:nvPr/>
          </p:nvCxnSpPr>
          <p:spPr>
            <a:xfrm flipH="1">
              <a:off x="397870" y="3976168"/>
              <a:ext cx="124042" cy="10335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6" name="Google Shape;616;p7"/>
            <p:cNvCxnSpPr/>
            <p:nvPr/>
          </p:nvCxnSpPr>
          <p:spPr>
            <a:xfrm flipH="1">
              <a:off x="305484" y="3872716"/>
              <a:ext cx="124042" cy="10335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17" name="Google Shape;617;p7"/>
          <p:cNvGrpSpPr/>
          <p:nvPr/>
        </p:nvGrpSpPr>
        <p:grpSpPr>
          <a:xfrm>
            <a:off x="9607145" y="2038345"/>
            <a:ext cx="2295469" cy="3793626"/>
            <a:chOff x="10085159" y="1906730"/>
            <a:chExt cx="1776241" cy="2887162"/>
          </a:xfrm>
        </p:grpSpPr>
        <p:sp>
          <p:nvSpPr>
            <p:cNvPr id="618" name="Google Shape;618;p7"/>
            <p:cNvSpPr/>
            <p:nvPr/>
          </p:nvSpPr>
          <p:spPr>
            <a:xfrm>
              <a:off x="10905207" y="3232403"/>
              <a:ext cx="150051" cy="1561489"/>
            </a:xfrm>
            <a:prstGeom prst="rect">
              <a:avLst/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9" name="Google Shape;619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85159" y="1906730"/>
              <a:ext cx="1776241" cy="1626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0" name="Google Shape;620;p7"/>
          <p:cNvGrpSpPr/>
          <p:nvPr/>
        </p:nvGrpSpPr>
        <p:grpSpPr>
          <a:xfrm rot="881655">
            <a:off x="388040" y="2203222"/>
            <a:ext cx="2437780" cy="4429633"/>
            <a:chOff x="10139491" y="1876428"/>
            <a:chExt cx="1675817" cy="2917464"/>
          </a:xfrm>
        </p:grpSpPr>
        <p:sp>
          <p:nvSpPr>
            <p:cNvPr id="621" name="Google Shape;621;p7"/>
            <p:cNvSpPr/>
            <p:nvPr/>
          </p:nvSpPr>
          <p:spPr>
            <a:xfrm>
              <a:off x="10905207" y="3232403"/>
              <a:ext cx="150051" cy="1561489"/>
            </a:xfrm>
            <a:prstGeom prst="rect">
              <a:avLst/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2" name="Google Shape;622;p7" descr="https://encrypted-tbn0.gstatic.com/images?q=tbn:ANd9GcQNGEQxz0YvmUCtLDWsSA68-Swye9Wf00oU2JO9SNrOduE5BN9XH5KzY-mHgKU&amp;usqp=CAc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39491" y="1876428"/>
              <a:ext cx="1675817" cy="16758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3" name="Google Shape;623;p7"/>
          <p:cNvGrpSpPr/>
          <p:nvPr/>
        </p:nvGrpSpPr>
        <p:grpSpPr>
          <a:xfrm rot="-464518">
            <a:off x="7478287" y="1341020"/>
            <a:ext cx="2261869" cy="3995688"/>
            <a:chOff x="10125695" y="1983725"/>
            <a:chExt cx="1690261" cy="2810167"/>
          </a:xfrm>
        </p:grpSpPr>
        <p:sp>
          <p:nvSpPr>
            <p:cNvPr id="624" name="Google Shape;624;p7"/>
            <p:cNvSpPr/>
            <p:nvPr/>
          </p:nvSpPr>
          <p:spPr>
            <a:xfrm>
              <a:off x="10905207" y="3232403"/>
              <a:ext cx="150051" cy="1561489"/>
            </a:xfrm>
            <a:prstGeom prst="rect">
              <a:avLst/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5" name="Google Shape;625;p7" descr="SEÑAL HOMOLOGADA DE PELIGRO MATERIALES INFLAMABLES - AMBAR ITC"/>
            <p:cNvPicPr preferRelativeResize="0"/>
            <p:nvPr/>
          </p:nvPicPr>
          <p:blipFill rotWithShape="1">
            <a:blip r:embed="rId5">
              <a:alphaModFix/>
            </a:blip>
            <a:srcRect l="15725" t="3808" r="15757" b="35346"/>
            <a:stretch/>
          </p:blipFill>
          <p:spPr>
            <a:xfrm>
              <a:off x="10125695" y="1983725"/>
              <a:ext cx="1690261" cy="15009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6" name="Google Shape;626;p7"/>
          <p:cNvGrpSpPr/>
          <p:nvPr/>
        </p:nvGrpSpPr>
        <p:grpSpPr>
          <a:xfrm rot="-1333295">
            <a:off x="2853240" y="3771398"/>
            <a:ext cx="1649124" cy="2790930"/>
            <a:chOff x="10166832" y="2002962"/>
            <a:chExt cx="1649124" cy="2790930"/>
          </a:xfrm>
        </p:grpSpPr>
        <p:sp>
          <p:nvSpPr>
            <p:cNvPr id="627" name="Google Shape;627;p7"/>
            <p:cNvSpPr/>
            <p:nvPr/>
          </p:nvSpPr>
          <p:spPr>
            <a:xfrm>
              <a:off x="10905207" y="3232403"/>
              <a:ext cx="150051" cy="1561489"/>
            </a:xfrm>
            <a:prstGeom prst="rect">
              <a:avLst/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8" name="Google Shape;628;p7" descr="209"/>
            <p:cNvPicPr preferRelativeResize="0"/>
            <p:nvPr/>
          </p:nvPicPr>
          <p:blipFill rotWithShape="1">
            <a:blip r:embed="rId6">
              <a:alphaModFix/>
            </a:blip>
            <a:srcRect l="8452" t="7537" r="28428" b="35749"/>
            <a:stretch/>
          </p:blipFill>
          <p:spPr>
            <a:xfrm>
              <a:off x="10166832" y="2002962"/>
              <a:ext cx="1649124" cy="14817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9" name="Google Shape;629;p7"/>
          <p:cNvGrpSpPr/>
          <p:nvPr/>
        </p:nvGrpSpPr>
        <p:grpSpPr>
          <a:xfrm rot="-1445892">
            <a:off x="2549320" y="1034823"/>
            <a:ext cx="1711573" cy="2902009"/>
            <a:chOff x="9910064" y="604292"/>
            <a:chExt cx="1711573" cy="2902009"/>
          </a:xfrm>
        </p:grpSpPr>
        <p:sp>
          <p:nvSpPr>
            <p:cNvPr id="630" name="Google Shape;630;p7"/>
            <p:cNvSpPr/>
            <p:nvPr/>
          </p:nvSpPr>
          <p:spPr>
            <a:xfrm>
              <a:off x="10679664" y="1944812"/>
              <a:ext cx="150051" cy="1561489"/>
            </a:xfrm>
            <a:prstGeom prst="rect">
              <a:avLst/>
            </a:prstGeom>
            <a:solidFill>
              <a:srgbClr val="6633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1" name="Google Shape;631;p7" descr="https://encrypted-tbn0.gstatic.com/images?q=tbn:ANd9GcRkgGi6vrlaJwwsdzz3jPc73wrKi4IJ-O5TNO1CHMF7CFUJ1X5w8rhpkb2ZToUTjkw5z6B6ISU&amp;usqp=CAc"/>
            <p:cNvPicPr preferRelativeResize="0"/>
            <p:nvPr/>
          </p:nvPicPr>
          <p:blipFill rotWithShape="1">
            <a:blip r:embed="rId7">
              <a:alphaModFix/>
            </a:blip>
            <a:srcRect l="4765" t="3583" r="3554" b="4286"/>
            <a:stretch/>
          </p:blipFill>
          <p:spPr>
            <a:xfrm>
              <a:off x="9910064" y="604292"/>
              <a:ext cx="1711573" cy="17199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2" name="Google Shape;632;p7"/>
          <p:cNvSpPr txBox="1"/>
          <p:nvPr/>
        </p:nvSpPr>
        <p:spPr>
          <a:xfrm>
            <a:off x="6807151" y="1034147"/>
            <a:ext cx="38540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JUEGO DE LA PREVENCIÓN LABORAL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7"/>
          <p:cNvSpPr txBox="1"/>
          <p:nvPr/>
        </p:nvSpPr>
        <p:spPr>
          <a:xfrm>
            <a:off x="394700" y="-6150"/>
            <a:ext cx="11797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0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PREVENCIONARIO</a:t>
            </a:r>
            <a:endParaRPr sz="7200" b="0" i="0" u="none" strike="noStrike" cap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634" name="Google Shape;63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68509" y="5671943"/>
            <a:ext cx="3048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8"/>
          <p:cNvSpPr txBox="1">
            <a:spLocks noGrp="1"/>
          </p:cNvSpPr>
          <p:nvPr>
            <p:ph type="body" idx="1"/>
          </p:nvPr>
        </p:nvSpPr>
        <p:spPr>
          <a:xfrm>
            <a:off x="9169400" y="1625601"/>
            <a:ext cx="1739900" cy="44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ES" sz="1400"/>
              <a:t>CURSO 1PRE 2020-21</a:t>
            </a:r>
            <a:endParaRPr sz="1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ES" sz="1400"/>
              <a:t>Borja Merino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ES" sz="1400"/>
              <a:t>Lizeth Tola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ES" sz="1400"/>
              <a:t>Naiara Calaza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ES" sz="1400"/>
              <a:t>Mikel Vidal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ES" sz="1400"/>
              <a:t>Araitz Panizo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ES" sz="1400"/>
              <a:t>Peru Lopategi</a:t>
            </a:r>
            <a:endParaRPr sz="1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ES" sz="1400"/>
              <a:t>Nerea Domínguez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ES" sz="1400"/>
              <a:t>Julen Fernández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ES" sz="1400"/>
              <a:t>Raquel Rodríguez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ES" sz="1400"/>
              <a:t>Begoña Mulas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ES" sz="1400"/>
              <a:t>Evelyn Morales</a:t>
            </a:r>
            <a:endParaRPr sz="1400"/>
          </a:p>
        </p:txBody>
      </p:sp>
      <p:pic>
        <p:nvPicPr>
          <p:cNvPr id="640" name="Google Shape;6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64" y="2266258"/>
            <a:ext cx="8224192" cy="205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Personalizado</PresentationFormat>
  <Paragraphs>23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 Rodríguez</dc:creator>
  <cp:lastModifiedBy>ir014945bc</cp:lastModifiedBy>
  <cp:revision>1</cp:revision>
  <dcterms:created xsi:type="dcterms:W3CDTF">2020-11-29T17:24:31Z</dcterms:created>
  <dcterms:modified xsi:type="dcterms:W3CDTF">2021-02-02T11:01:13Z</dcterms:modified>
</cp:coreProperties>
</file>